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custom-properties+xml" PartName="/docProps/custom.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Lst>
  <p:sldSz cy="32004000" cx="51206400"/>
  <p:notesSz cx="32918400" cy="51206400"/>
  <p:embeddedFontLst>
    <p:embeddedFont>
      <p:font typeface="Helvetica Neue"/>
      <p:regular r:id="rId7"/>
      <p:bold r:id="rId8"/>
      <p:italic r:id="rId9"/>
      <p:boldItalic r:id="rId1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697">
          <p15:clr>
            <a:srgbClr val="A4A3A4"/>
          </p15:clr>
        </p15:guide>
        <p15:guide id="2" orient="horz" pos="19087">
          <p15:clr>
            <a:srgbClr val="A4A3A4"/>
          </p15:clr>
        </p15:guide>
        <p15:guide id="3" orient="horz" pos="3625">
          <p15:clr>
            <a:srgbClr val="A4A3A4"/>
          </p15:clr>
        </p15:guide>
        <p15:guide id="4" orient="horz" pos="2070">
          <p15:clr>
            <a:srgbClr val="A4A3A4"/>
          </p15:clr>
        </p15:guide>
        <p15:guide id="5" pos="7439">
          <p15:clr>
            <a:srgbClr val="A4A3A4"/>
          </p15:clr>
        </p15:guide>
        <p15:guide id="6" pos="8412">
          <p15:clr>
            <a:srgbClr val="A4A3A4"/>
          </p15:clr>
        </p15:guide>
        <p15:guide id="7" pos="15311">
          <p15:clr>
            <a:srgbClr val="A4A3A4"/>
          </p15:clr>
        </p15:guide>
        <p15:guide id="8" pos="24535">
          <p15:clr>
            <a:srgbClr val="A4A3A4"/>
          </p15:clr>
        </p15:guide>
        <p15:guide id="9" pos="1150">
          <p15:clr>
            <a:srgbClr val="A4A3A4"/>
          </p15:clr>
        </p15:guide>
        <p15:guide id="10" pos="16329">
          <p15:clr>
            <a:srgbClr val="A4A3A4"/>
          </p15:clr>
        </p15:guide>
        <p15:guide id="11" pos="23563">
          <p15:clr>
            <a:srgbClr val="A4A3A4"/>
          </p15:clr>
        </p15:guide>
        <p15:guide id="12" pos="30872">
          <p15:clr>
            <a:srgbClr val="A4A3A4"/>
          </p15:clr>
        </p15:guide>
      </p15:sldGuideLst>
    </p:ext>
    <p:ext uri="GoogleSlidesCustomDataVersion2">
      <go:slidesCustomData xmlns:go="http://customooxmlschemas.google.com/" r:id="rId11" roundtripDataSignature="AMtx7mhxqA+5Q9Wl55iI+HhB5S+h2pNGF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697" orient="horz"/>
        <p:guide pos="19087" orient="horz"/>
        <p:guide pos="3625" orient="horz"/>
        <p:guide pos="2070" orient="horz"/>
        <p:guide pos="7439"/>
        <p:guide pos="8412"/>
        <p:guide pos="15311"/>
        <p:guide pos="24535"/>
        <p:guide pos="1150"/>
        <p:guide pos="16329"/>
        <p:guide pos="23563"/>
        <p:guide pos="30872"/>
      </p:guideLst>
    </p:cSldViewPr>
  </p:slideViewPr>
</p:viewPr>
</file>

<file path=ppt/_rels/presentation.xml.rels><?xml version="1.0" encoding="UTF-8" standalone="yes"?><Relationships xmlns="http://schemas.openxmlformats.org/package/2006/relationships"><Relationship Id="rId11" Type="http://customschemas.google.com/relationships/presentationmetadata" Target="metadata"/><Relationship Id="rId10" Type="http://schemas.openxmlformats.org/officeDocument/2006/relationships/font" Target="fonts/HelveticaNeue-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HelveticaNeue-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font" Target="fonts/HelveticaNeue-regular.fntdata"/><Relationship Id="rId8" Type="http://schemas.openxmlformats.org/officeDocument/2006/relationships/font" Target="fonts/HelveticaNeue-bold.fntdata"/></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14265275" cy="256063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3200" u="none" cap="none" strike="noStrike">
                <a:solidFill>
                  <a:schemeClr val="dk1"/>
                </a:solidFill>
                <a:latin typeface="Helvetica Neue"/>
                <a:ea typeface="Helvetica Neue"/>
                <a:cs typeface="Helvetica Neue"/>
                <a:sym typeface="Helvetica Neue"/>
              </a:defRPr>
            </a:lvl2pPr>
            <a:lvl3pPr lvl="2" marR="0" rtl="0" algn="l">
              <a:spcBef>
                <a:spcPts val="0"/>
              </a:spcBef>
              <a:spcAft>
                <a:spcPts val="0"/>
              </a:spcAft>
              <a:buSzPts val="1400"/>
              <a:buNone/>
              <a:defRPr b="0" i="0" sz="3200" u="none" cap="none" strike="noStrike">
                <a:solidFill>
                  <a:schemeClr val="dk1"/>
                </a:solidFill>
                <a:latin typeface="Helvetica Neue"/>
                <a:ea typeface="Helvetica Neue"/>
                <a:cs typeface="Helvetica Neue"/>
                <a:sym typeface="Helvetica Neue"/>
              </a:defRPr>
            </a:lvl3pPr>
            <a:lvl4pPr lvl="3" marR="0" rtl="0" algn="l">
              <a:spcBef>
                <a:spcPts val="0"/>
              </a:spcBef>
              <a:spcAft>
                <a:spcPts val="0"/>
              </a:spcAft>
              <a:buSzPts val="1400"/>
              <a:buNone/>
              <a:defRPr b="0" i="0" sz="3200" u="none" cap="none" strike="noStrike">
                <a:solidFill>
                  <a:schemeClr val="dk1"/>
                </a:solidFill>
                <a:latin typeface="Helvetica Neue"/>
                <a:ea typeface="Helvetica Neue"/>
                <a:cs typeface="Helvetica Neue"/>
                <a:sym typeface="Helvetica Neue"/>
              </a:defRPr>
            </a:lvl4pPr>
            <a:lvl5pPr lvl="4" marR="0" rtl="0" algn="l">
              <a:spcBef>
                <a:spcPts val="0"/>
              </a:spcBef>
              <a:spcAft>
                <a:spcPts val="0"/>
              </a:spcAft>
              <a:buSzPts val="1400"/>
              <a:buNone/>
              <a:defRPr b="0" i="0" sz="3200" u="none" cap="none" strike="noStrike">
                <a:solidFill>
                  <a:schemeClr val="dk1"/>
                </a:solidFill>
                <a:latin typeface="Helvetica Neue"/>
                <a:ea typeface="Helvetica Neue"/>
                <a:cs typeface="Helvetica Neue"/>
                <a:sym typeface="Helvetica Neue"/>
              </a:defRPr>
            </a:lvl5pPr>
            <a:lvl6pPr lvl="5" marR="0" rtl="0" algn="l">
              <a:spcBef>
                <a:spcPts val="0"/>
              </a:spcBef>
              <a:spcAft>
                <a:spcPts val="0"/>
              </a:spcAft>
              <a:buSzPts val="1400"/>
              <a:buNone/>
              <a:defRPr b="0" i="0" sz="3200" u="none" cap="none" strike="noStrike">
                <a:solidFill>
                  <a:schemeClr val="dk1"/>
                </a:solidFill>
                <a:latin typeface="Helvetica Neue"/>
                <a:ea typeface="Helvetica Neue"/>
                <a:cs typeface="Helvetica Neue"/>
                <a:sym typeface="Helvetica Neue"/>
              </a:defRPr>
            </a:lvl6pPr>
            <a:lvl7pPr lvl="6" marR="0" rtl="0" algn="l">
              <a:spcBef>
                <a:spcPts val="0"/>
              </a:spcBef>
              <a:spcAft>
                <a:spcPts val="0"/>
              </a:spcAft>
              <a:buSzPts val="1400"/>
              <a:buNone/>
              <a:defRPr b="0" i="0" sz="3200" u="none" cap="none" strike="noStrike">
                <a:solidFill>
                  <a:schemeClr val="dk1"/>
                </a:solidFill>
                <a:latin typeface="Helvetica Neue"/>
                <a:ea typeface="Helvetica Neue"/>
                <a:cs typeface="Helvetica Neue"/>
                <a:sym typeface="Helvetica Neue"/>
              </a:defRPr>
            </a:lvl7pPr>
            <a:lvl8pPr lvl="7" marR="0" rtl="0" algn="l">
              <a:spcBef>
                <a:spcPts val="0"/>
              </a:spcBef>
              <a:spcAft>
                <a:spcPts val="0"/>
              </a:spcAft>
              <a:buSzPts val="1400"/>
              <a:buNone/>
              <a:defRPr b="0" i="0" sz="3200" u="none" cap="none" strike="noStrike">
                <a:solidFill>
                  <a:schemeClr val="dk1"/>
                </a:solidFill>
                <a:latin typeface="Helvetica Neue"/>
                <a:ea typeface="Helvetica Neue"/>
                <a:cs typeface="Helvetica Neue"/>
                <a:sym typeface="Helvetica Neue"/>
              </a:defRPr>
            </a:lvl8pPr>
            <a:lvl9pPr lvl="8" marR="0" rtl="0" algn="l">
              <a:spcBef>
                <a:spcPts val="0"/>
              </a:spcBef>
              <a:spcAft>
                <a:spcPts val="0"/>
              </a:spcAft>
              <a:buSzPts val="1400"/>
              <a:buNone/>
              <a:defRPr b="0" i="0" sz="3200" u="none" cap="none" strike="noStrike">
                <a:solidFill>
                  <a:schemeClr val="dk1"/>
                </a:solidFill>
                <a:latin typeface="Helvetica Neue"/>
                <a:ea typeface="Helvetica Neue"/>
                <a:cs typeface="Helvetica Neue"/>
                <a:sym typeface="Helvetica Neue"/>
              </a:defRPr>
            </a:lvl9pPr>
          </a:lstStyle>
          <a:p/>
        </p:txBody>
      </p:sp>
      <p:sp>
        <p:nvSpPr>
          <p:cNvPr id="4" name="Google Shape;4;n"/>
          <p:cNvSpPr txBox="1"/>
          <p:nvPr>
            <p:ph idx="10" type="dt"/>
          </p:nvPr>
        </p:nvSpPr>
        <p:spPr>
          <a:xfrm>
            <a:off x="18646775" y="0"/>
            <a:ext cx="14263688" cy="256063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3200" u="none" cap="none" strike="noStrike">
                <a:solidFill>
                  <a:schemeClr val="dk1"/>
                </a:solidFill>
                <a:latin typeface="Helvetica Neue"/>
                <a:ea typeface="Helvetica Neue"/>
                <a:cs typeface="Helvetica Neue"/>
                <a:sym typeface="Helvetica Neue"/>
              </a:defRPr>
            </a:lvl2pPr>
            <a:lvl3pPr lvl="2" marR="0" rtl="0" algn="l">
              <a:spcBef>
                <a:spcPts val="0"/>
              </a:spcBef>
              <a:spcAft>
                <a:spcPts val="0"/>
              </a:spcAft>
              <a:buSzPts val="1400"/>
              <a:buNone/>
              <a:defRPr b="0" i="0" sz="3200" u="none" cap="none" strike="noStrike">
                <a:solidFill>
                  <a:schemeClr val="dk1"/>
                </a:solidFill>
                <a:latin typeface="Helvetica Neue"/>
                <a:ea typeface="Helvetica Neue"/>
                <a:cs typeface="Helvetica Neue"/>
                <a:sym typeface="Helvetica Neue"/>
              </a:defRPr>
            </a:lvl3pPr>
            <a:lvl4pPr lvl="3" marR="0" rtl="0" algn="l">
              <a:spcBef>
                <a:spcPts val="0"/>
              </a:spcBef>
              <a:spcAft>
                <a:spcPts val="0"/>
              </a:spcAft>
              <a:buSzPts val="1400"/>
              <a:buNone/>
              <a:defRPr b="0" i="0" sz="3200" u="none" cap="none" strike="noStrike">
                <a:solidFill>
                  <a:schemeClr val="dk1"/>
                </a:solidFill>
                <a:latin typeface="Helvetica Neue"/>
                <a:ea typeface="Helvetica Neue"/>
                <a:cs typeface="Helvetica Neue"/>
                <a:sym typeface="Helvetica Neue"/>
              </a:defRPr>
            </a:lvl4pPr>
            <a:lvl5pPr lvl="4" marR="0" rtl="0" algn="l">
              <a:spcBef>
                <a:spcPts val="0"/>
              </a:spcBef>
              <a:spcAft>
                <a:spcPts val="0"/>
              </a:spcAft>
              <a:buSzPts val="1400"/>
              <a:buNone/>
              <a:defRPr b="0" i="0" sz="3200" u="none" cap="none" strike="noStrike">
                <a:solidFill>
                  <a:schemeClr val="dk1"/>
                </a:solidFill>
                <a:latin typeface="Helvetica Neue"/>
                <a:ea typeface="Helvetica Neue"/>
                <a:cs typeface="Helvetica Neue"/>
                <a:sym typeface="Helvetica Neue"/>
              </a:defRPr>
            </a:lvl5pPr>
            <a:lvl6pPr lvl="5" marR="0" rtl="0" algn="l">
              <a:spcBef>
                <a:spcPts val="0"/>
              </a:spcBef>
              <a:spcAft>
                <a:spcPts val="0"/>
              </a:spcAft>
              <a:buSzPts val="1400"/>
              <a:buNone/>
              <a:defRPr b="0" i="0" sz="3200" u="none" cap="none" strike="noStrike">
                <a:solidFill>
                  <a:schemeClr val="dk1"/>
                </a:solidFill>
                <a:latin typeface="Helvetica Neue"/>
                <a:ea typeface="Helvetica Neue"/>
                <a:cs typeface="Helvetica Neue"/>
                <a:sym typeface="Helvetica Neue"/>
              </a:defRPr>
            </a:lvl6pPr>
            <a:lvl7pPr lvl="6" marR="0" rtl="0" algn="l">
              <a:spcBef>
                <a:spcPts val="0"/>
              </a:spcBef>
              <a:spcAft>
                <a:spcPts val="0"/>
              </a:spcAft>
              <a:buSzPts val="1400"/>
              <a:buNone/>
              <a:defRPr b="0" i="0" sz="3200" u="none" cap="none" strike="noStrike">
                <a:solidFill>
                  <a:schemeClr val="dk1"/>
                </a:solidFill>
                <a:latin typeface="Helvetica Neue"/>
                <a:ea typeface="Helvetica Neue"/>
                <a:cs typeface="Helvetica Neue"/>
                <a:sym typeface="Helvetica Neue"/>
              </a:defRPr>
            </a:lvl7pPr>
            <a:lvl8pPr lvl="7" marR="0" rtl="0" algn="l">
              <a:spcBef>
                <a:spcPts val="0"/>
              </a:spcBef>
              <a:spcAft>
                <a:spcPts val="0"/>
              </a:spcAft>
              <a:buSzPts val="1400"/>
              <a:buNone/>
              <a:defRPr b="0" i="0" sz="3200" u="none" cap="none" strike="noStrike">
                <a:solidFill>
                  <a:schemeClr val="dk1"/>
                </a:solidFill>
                <a:latin typeface="Helvetica Neue"/>
                <a:ea typeface="Helvetica Neue"/>
                <a:cs typeface="Helvetica Neue"/>
                <a:sym typeface="Helvetica Neue"/>
              </a:defRPr>
            </a:lvl8pPr>
            <a:lvl9pPr lvl="8" marR="0" rtl="0" algn="l">
              <a:spcBef>
                <a:spcPts val="0"/>
              </a:spcBef>
              <a:spcAft>
                <a:spcPts val="0"/>
              </a:spcAft>
              <a:buSzPts val="1400"/>
              <a:buNone/>
              <a:defRPr b="0" i="0" sz="3200" u="none" cap="none" strike="noStrike">
                <a:solidFill>
                  <a:schemeClr val="dk1"/>
                </a:solidFill>
                <a:latin typeface="Helvetica Neue"/>
                <a:ea typeface="Helvetica Neue"/>
                <a:cs typeface="Helvetica Neue"/>
                <a:sym typeface="Helvetica Neue"/>
              </a:defRPr>
            </a:lvl9pPr>
          </a:lstStyle>
          <a:p/>
        </p:txBody>
      </p:sp>
      <p:sp>
        <p:nvSpPr>
          <p:cNvPr id="5" name="Google Shape;5;n"/>
          <p:cNvSpPr/>
          <p:nvPr>
            <p:ph idx="3" type="sldImg"/>
          </p:nvPr>
        </p:nvSpPr>
        <p:spPr>
          <a:xfrm>
            <a:off x="1098550" y="3840163"/>
            <a:ext cx="30721300" cy="192024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3292475" y="24323675"/>
            <a:ext cx="26333450" cy="23042563"/>
          </a:xfrm>
          <a:prstGeom prst="rect">
            <a:avLst/>
          </a:prstGeom>
          <a:noFill/>
          <a:ln>
            <a:noFill/>
          </a:ln>
        </p:spPr>
        <p:txBody>
          <a:bodyPr anchorCtr="0" anchor="t" bIns="45700" lIns="91425" spcFirstLastPara="1" rIns="91425" wrap="square" tIns="45700">
            <a:normAutofit/>
          </a:bodyPr>
          <a:lstStyle>
            <a:lvl1pPr indent="-228600" lvl="0" marL="4572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48637825"/>
            <a:ext cx="14265275" cy="2559050"/>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3200" u="none" cap="none" strike="noStrike">
                <a:solidFill>
                  <a:schemeClr val="dk1"/>
                </a:solidFill>
                <a:latin typeface="Helvetica Neue"/>
                <a:ea typeface="Helvetica Neue"/>
                <a:cs typeface="Helvetica Neue"/>
                <a:sym typeface="Helvetica Neue"/>
              </a:defRPr>
            </a:lvl2pPr>
            <a:lvl3pPr lvl="2" marR="0" rtl="0" algn="l">
              <a:spcBef>
                <a:spcPts val="0"/>
              </a:spcBef>
              <a:spcAft>
                <a:spcPts val="0"/>
              </a:spcAft>
              <a:buSzPts val="1400"/>
              <a:buNone/>
              <a:defRPr b="0" i="0" sz="3200" u="none" cap="none" strike="noStrike">
                <a:solidFill>
                  <a:schemeClr val="dk1"/>
                </a:solidFill>
                <a:latin typeface="Helvetica Neue"/>
                <a:ea typeface="Helvetica Neue"/>
                <a:cs typeface="Helvetica Neue"/>
                <a:sym typeface="Helvetica Neue"/>
              </a:defRPr>
            </a:lvl3pPr>
            <a:lvl4pPr lvl="3" marR="0" rtl="0" algn="l">
              <a:spcBef>
                <a:spcPts val="0"/>
              </a:spcBef>
              <a:spcAft>
                <a:spcPts val="0"/>
              </a:spcAft>
              <a:buSzPts val="1400"/>
              <a:buNone/>
              <a:defRPr b="0" i="0" sz="3200" u="none" cap="none" strike="noStrike">
                <a:solidFill>
                  <a:schemeClr val="dk1"/>
                </a:solidFill>
                <a:latin typeface="Helvetica Neue"/>
                <a:ea typeface="Helvetica Neue"/>
                <a:cs typeface="Helvetica Neue"/>
                <a:sym typeface="Helvetica Neue"/>
              </a:defRPr>
            </a:lvl4pPr>
            <a:lvl5pPr lvl="4" marR="0" rtl="0" algn="l">
              <a:spcBef>
                <a:spcPts val="0"/>
              </a:spcBef>
              <a:spcAft>
                <a:spcPts val="0"/>
              </a:spcAft>
              <a:buSzPts val="1400"/>
              <a:buNone/>
              <a:defRPr b="0" i="0" sz="3200" u="none" cap="none" strike="noStrike">
                <a:solidFill>
                  <a:schemeClr val="dk1"/>
                </a:solidFill>
                <a:latin typeface="Helvetica Neue"/>
                <a:ea typeface="Helvetica Neue"/>
                <a:cs typeface="Helvetica Neue"/>
                <a:sym typeface="Helvetica Neue"/>
              </a:defRPr>
            </a:lvl5pPr>
            <a:lvl6pPr lvl="5" marR="0" rtl="0" algn="l">
              <a:spcBef>
                <a:spcPts val="0"/>
              </a:spcBef>
              <a:spcAft>
                <a:spcPts val="0"/>
              </a:spcAft>
              <a:buSzPts val="1400"/>
              <a:buNone/>
              <a:defRPr b="0" i="0" sz="3200" u="none" cap="none" strike="noStrike">
                <a:solidFill>
                  <a:schemeClr val="dk1"/>
                </a:solidFill>
                <a:latin typeface="Helvetica Neue"/>
                <a:ea typeface="Helvetica Neue"/>
                <a:cs typeface="Helvetica Neue"/>
                <a:sym typeface="Helvetica Neue"/>
              </a:defRPr>
            </a:lvl6pPr>
            <a:lvl7pPr lvl="6" marR="0" rtl="0" algn="l">
              <a:spcBef>
                <a:spcPts val="0"/>
              </a:spcBef>
              <a:spcAft>
                <a:spcPts val="0"/>
              </a:spcAft>
              <a:buSzPts val="1400"/>
              <a:buNone/>
              <a:defRPr b="0" i="0" sz="3200" u="none" cap="none" strike="noStrike">
                <a:solidFill>
                  <a:schemeClr val="dk1"/>
                </a:solidFill>
                <a:latin typeface="Helvetica Neue"/>
                <a:ea typeface="Helvetica Neue"/>
                <a:cs typeface="Helvetica Neue"/>
                <a:sym typeface="Helvetica Neue"/>
              </a:defRPr>
            </a:lvl7pPr>
            <a:lvl8pPr lvl="7" marR="0" rtl="0" algn="l">
              <a:spcBef>
                <a:spcPts val="0"/>
              </a:spcBef>
              <a:spcAft>
                <a:spcPts val="0"/>
              </a:spcAft>
              <a:buSzPts val="1400"/>
              <a:buNone/>
              <a:defRPr b="0" i="0" sz="3200" u="none" cap="none" strike="noStrike">
                <a:solidFill>
                  <a:schemeClr val="dk1"/>
                </a:solidFill>
                <a:latin typeface="Helvetica Neue"/>
                <a:ea typeface="Helvetica Neue"/>
                <a:cs typeface="Helvetica Neue"/>
                <a:sym typeface="Helvetica Neue"/>
              </a:defRPr>
            </a:lvl8pPr>
            <a:lvl9pPr lvl="8" marR="0" rtl="0" algn="l">
              <a:spcBef>
                <a:spcPts val="0"/>
              </a:spcBef>
              <a:spcAft>
                <a:spcPts val="0"/>
              </a:spcAft>
              <a:buSzPts val="1400"/>
              <a:buNone/>
              <a:defRPr b="0" i="0" sz="3200" u="none" cap="none" strike="noStrike">
                <a:solidFill>
                  <a:schemeClr val="dk1"/>
                </a:solidFill>
                <a:latin typeface="Helvetica Neue"/>
                <a:ea typeface="Helvetica Neue"/>
                <a:cs typeface="Helvetica Neue"/>
                <a:sym typeface="Helvetica Neue"/>
              </a:defRPr>
            </a:lvl9pPr>
          </a:lstStyle>
          <a:p/>
        </p:txBody>
      </p:sp>
      <p:sp>
        <p:nvSpPr>
          <p:cNvPr id="8" name="Google Shape;8;n"/>
          <p:cNvSpPr txBox="1"/>
          <p:nvPr>
            <p:ph idx="12" type="sldNum"/>
          </p:nvPr>
        </p:nvSpPr>
        <p:spPr>
          <a:xfrm>
            <a:off x="18646775" y="48637825"/>
            <a:ext cx="14263688" cy="255905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 name="Shape 19"/>
        <p:cNvGrpSpPr/>
        <p:nvPr/>
      </p:nvGrpSpPr>
      <p:grpSpPr>
        <a:xfrm>
          <a:off x="0" y="0"/>
          <a:ext cx="0" cy="0"/>
          <a:chOff x="0" y="0"/>
          <a:chExt cx="0" cy="0"/>
        </a:xfrm>
      </p:grpSpPr>
      <p:sp>
        <p:nvSpPr>
          <p:cNvPr id="20" name="Google Shape;20;p1:notes"/>
          <p:cNvSpPr/>
          <p:nvPr>
            <p:ph idx="2" type="sldImg"/>
          </p:nvPr>
        </p:nvSpPr>
        <p:spPr>
          <a:xfrm>
            <a:off x="1098550" y="3840163"/>
            <a:ext cx="30721300" cy="192024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1" name="Google Shape;21;p1:notes"/>
          <p:cNvSpPr txBox="1"/>
          <p:nvPr>
            <p:ph idx="1" type="body"/>
          </p:nvPr>
        </p:nvSpPr>
        <p:spPr>
          <a:xfrm>
            <a:off x="3292475" y="24323675"/>
            <a:ext cx="26333450" cy="23042563"/>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t/>
            </a:r>
            <a:endParaRPr sz="9600">
              <a:solidFill>
                <a:srgbClr val="000000"/>
              </a:solidFill>
            </a:endParaRPr>
          </a:p>
        </p:txBody>
      </p:sp>
      <p:sp>
        <p:nvSpPr>
          <p:cNvPr id="22" name="Google Shape;22;p1:notes"/>
          <p:cNvSpPr txBox="1"/>
          <p:nvPr>
            <p:ph idx="12" type="sldNum"/>
          </p:nvPr>
        </p:nvSpPr>
        <p:spPr>
          <a:xfrm>
            <a:off x="18646775" y="48637825"/>
            <a:ext cx="14263688" cy="255905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 name="Shape 15"/>
        <p:cNvGrpSpPr/>
        <p:nvPr/>
      </p:nvGrpSpPr>
      <p:grpSpPr>
        <a:xfrm>
          <a:off x="0" y="0"/>
          <a:ext cx="0" cy="0"/>
          <a:chOff x="0" y="0"/>
          <a:chExt cx="0" cy="0"/>
        </a:xfrm>
      </p:grpSpPr>
      <p:sp>
        <p:nvSpPr>
          <p:cNvPr id="16" name="Google Shape;16;p5"/>
          <p:cNvSpPr txBox="1"/>
          <p:nvPr>
            <p:ph idx="10" type="dt"/>
          </p:nvPr>
        </p:nvSpPr>
        <p:spPr>
          <a:xfrm>
            <a:off x="3840162" y="29159200"/>
            <a:ext cx="10668000" cy="2133600"/>
          </a:xfrm>
          <a:prstGeom prst="rect">
            <a:avLst/>
          </a:prstGeom>
          <a:noFill/>
          <a:ln>
            <a:noFill/>
          </a:ln>
        </p:spPr>
        <p:txBody>
          <a:bodyPr anchorCtr="0" anchor="t" bIns="203775" lIns="407550" spcFirstLastPara="1" rIns="407550" wrap="square" tIns="203775">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 name="Google Shape;17;p5"/>
          <p:cNvSpPr txBox="1"/>
          <p:nvPr>
            <p:ph idx="11" type="ftr"/>
          </p:nvPr>
        </p:nvSpPr>
        <p:spPr>
          <a:xfrm>
            <a:off x="17495840" y="29159200"/>
            <a:ext cx="16214725" cy="2133600"/>
          </a:xfrm>
          <a:prstGeom prst="rect">
            <a:avLst/>
          </a:prstGeom>
          <a:noFill/>
          <a:ln>
            <a:noFill/>
          </a:ln>
        </p:spPr>
        <p:txBody>
          <a:bodyPr anchorCtr="0" anchor="t" bIns="203775" lIns="407550" spcFirstLastPara="1" rIns="407550" wrap="square" tIns="203775">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 name="Google Shape;18;p5"/>
          <p:cNvSpPr txBox="1"/>
          <p:nvPr>
            <p:ph idx="12" type="sldNum"/>
          </p:nvPr>
        </p:nvSpPr>
        <p:spPr>
          <a:xfrm>
            <a:off x="36698238" y="29159200"/>
            <a:ext cx="10668000" cy="2133600"/>
          </a:xfrm>
          <a:prstGeom prst="rect">
            <a:avLst/>
          </a:prstGeom>
          <a:noFill/>
          <a:ln>
            <a:noFill/>
          </a:ln>
        </p:spPr>
        <p:txBody>
          <a:bodyPr anchorCtr="0" anchor="t" bIns="203775" lIns="407550" spcFirstLastPara="1" rIns="407550" wrap="square" tIns="203775">
            <a:noAutofit/>
          </a:bodyPr>
          <a:lstStyle>
            <a:lvl1pPr indent="0" lvl="0" marL="0" algn="r">
              <a:spcBef>
                <a:spcPts val="0"/>
              </a:spcBef>
              <a:spcAft>
                <a:spcPts val="0"/>
              </a:spcAft>
              <a:buNone/>
              <a:defRPr b="0" i="0" sz="6201" u="none" cap="none" strike="noStrike">
                <a:solidFill>
                  <a:schemeClr val="dk1"/>
                </a:solidFill>
                <a:latin typeface="Times New Roman"/>
                <a:ea typeface="Times New Roman"/>
                <a:cs typeface="Times New Roman"/>
                <a:sym typeface="Times New Roman"/>
              </a:defRPr>
            </a:lvl1pPr>
            <a:lvl2pPr indent="0" lvl="1" marL="0" algn="r">
              <a:spcBef>
                <a:spcPts val="0"/>
              </a:spcBef>
              <a:spcAft>
                <a:spcPts val="0"/>
              </a:spcAft>
              <a:buNone/>
              <a:defRPr b="0" i="0" sz="6201" u="none" cap="none" strike="noStrike">
                <a:solidFill>
                  <a:schemeClr val="dk1"/>
                </a:solidFill>
                <a:latin typeface="Times New Roman"/>
                <a:ea typeface="Times New Roman"/>
                <a:cs typeface="Times New Roman"/>
                <a:sym typeface="Times New Roman"/>
              </a:defRPr>
            </a:lvl2pPr>
            <a:lvl3pPr indent="0" lvl="2" marL="0" algn="r">
              <a:spcBef>
                <a:spcPts val="0"/>
              </a:spcBef>
              <a:spcAft>
                <a:spcPts val="0"/>
              </a:spcAft>
              <a:buNone/>
              <a:defRPr b="0" i="0" sz="6201" u="none" cap="none" strike="noStrike">
                <a:solidFill>
                  <a:schemeClr val="dk1"/>
                </a:solidFill>
                <a:latin typeface="Times New Roman"/>
                <a:ea typeface="Times New Roman"/>
                <a:cs typeface="Times New Roman"/>
                <a:sym typeface="Times New Roman"/>
              </a:defRPr>
            </a:lvl3pPr>
            <a:lvl4pPr indent="0" lvl="3" marL="0" algn="r">
              <a:spcBef>
                <a:spcPts val="0"/>
              </a:spcBef>
              <a:spcAft>
                <a:spcPts val="0"/>
              </a:spcAft>
              <a:buNone/>
              <a:defRPr b="0" i="0" sz="6201" u="none" cap="none" strike="noStrike">
                <a:solidFill>
                  <a:schemeClr val="dk1"/>
                </a:solidFill>
                <a:latin typeface="Times New Roman"/>
                <a:ea typeface="Times New Roman"/>
                <a:cs typeface="Times New Roman"/>
                <a:sym typeface="Times New Roman"/>
              </a:defRPr>
            </a:lvl4pPr>
            <a:lvl5pPr indent="0" lvl="4" marL="0" algn="r">
              <a:spcBef>
                <a:spcPts val="0"/>
              </a:spcBef>
              <a:spcAft>
                <a:spcPts val="0"/>
              </a:spcAft>
              <a:buNone/>
              <a:defRPr b="0" i="0" sz="6201" u="none" cap="none" strike="noStrike">
                <a:solidFill>
                  <a:schemeClr val="dk1"/>
                </a:solidFill>
                <a:latin typeface="Times New Roman"/>
                <a:ea typeface="Times New Roman"/>
                <a:cs typeface="Times New Roman"/>
                <a:sym typeface="Times New Roman"/>
              </a:defRPr>
            </a:lvl5pPr>
            <a:lvl6pPr indent="0" lvl="5" marL="0" algn="r">
              <a:spcBef>
                <a:spcPts val="0"/>
              </a:spcBef>
              <a:spcAft>
                <a:spcPts val="0"/>
              </a:spcAft>
              <a:buNone/>
              <a:defRPr b="0" i="0" sz="6201" u="none" cap="none" strike="noStrike">
                <a:solidFill>
                  <a:schemeClr val="dk1"/>
                </a:solidFill>
                <a:latin typeface="Times New Roman"/>
                <a:ea typeface="Times New Roman"/>
                <a:cs typeface="Times New Roman"/>
                <a:sym typeface="Times New Roman"/>
              </a:defRPr>
            </a:lvl6pPr>
            <a:lvl7pPr indent="0" lvl="6" marL="0" algn="r">
              <a:spcBef>
                <a:spcPts val="0"/>
              </a:spcBef>
              <a:spcAft>
                <a:spcPts val="0"/>
              </a:spcAft>
              <a:buNone/>
              <a:defRPr b="0" i="0" sz="6201" u="none" cap="none" strike="noStrike">
                <a:solidFill>
                  <a:schemeClr val="dk1"/>
                </a:solidFill>
                <a:latin typeface="Times New Roman"/>
                <a:ea typeface="Times New Roman"/>
                <a:cs typeface="Times New Roman"/>
                <a:sym typeface="Times New Roman"/>
              </a:defRPr>
            </a:lvl7pPr>
            <a:lvl8pPr indent="0" lvl="7" marL="0" algn="r">
              <a:spcBef>
                <a:spcPts val="0"/>
              </a:spcBef>
              <a:spcAft>
                <a:spcPts val="0"/>
              </a:spcAft>
              <a:buNone/>
              <a:defRPr b="0" i="0" sz="6201" u="none" cap="none" strike="noStrike">
                <a:solidFill>
                  <a:schemeClr val="dk1"/>
                </a:solidFill>
                <a:latin typeface="Times New Roman"/>
                <a:ea typeface="Times New Roman"/>
                <a:cs typeface="Times New Roman"/>
                <a:sym typeface="Times New Roman"/>
              </a:defRPr>
            </a:lvl8pPr>
            <a:lvl9pPr indent="0" lvl="8" marL="0" algn="r">
              <a:spcBef>
                <a:spcPts val="0"/>
              </a:spcBef>
              <a:spcAft>
                <a:spcPts val="0"/>
              </a:spcAft>
              <a:buNone/>
              <a:defRPr b="0" i="0" sz="6201" u="none" cap="none" strike="noStrik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3"/>
          <p:cNvSpPr txBox="1"/>
          <p:nvPr>
            <p:ph type="title"/>
          </p:nvPr>
        </p:nvSpPr>
        <p:spPr>
          <a:xfrm>
            <a:off x="3840165" y="2844800"/>
            <a:ext cx="43526075" cy="5334000"/>
          </a:xfrm>
          <a:prstGeom prst="rect">
            <a:avLst/>
          </a:prstGeom>
          <a:noFill/>
          <a:ln>
            <a:noFill/>
          </a:ln>
        </p:spPr>
        <p:txBody>
          <a:bodyPr anchorCtr="0" anchor="ctr" bIns="203775" lIns="407550" spcFirstLastPara="1" rIns="407550" wrap="square" tIns="203775">
            <a:noAutofit/>
          </a:bodyPr>
          <a:lstStyle>
            <a:lvl1pPr lvl="0" marR="0" rtl="0" algn="ctr">
              <a:spcBef>
                <a:spcPts val="0"/>
              </a:spcBef>
              <a:spcAft>
                <a:spcPts val="0"/>
              </a:spcAft>
              <a:buSzPts val="1400"/>
              <a:buNone/>
              <a:defRPr b="0" i="0" sz="19602" u="none" cap="none" strike="noStrike">
                <a:solidFill>
                  <a:schemeClr val="dk2"/>
                </a:solidFill>
                <a:latin typeface="Times New Roman"/>
                <a:ea typeface="Times New Roman"/>
                <a:cs typeface="Times New Roman"/>
                <a:sym typeface="Times New Roman"/>
              </a:defRPr>
            </a:lvl1pPr>
            <a:lvl2pPr lvl="1" marR="0" rtl="0" algn="ctr">
              <a:spcBef>
                <a:spcPts val="0"/>
              </a:spcBef>
              <a:spcAft>
                <a:spcPts val="0"/>
              </a:spcAft>
              <a:buSzPts val="1400"/>
              <a:buNone/>
              <a:defRPr b="0" i="0" sz="19602" u="none" cap="none" strike="noStrike">
                <a:solidFill>
                  <a:schemeClr val="dk2"/>
                </a:solidFill>
                <a:latin typeface="Times New Roman"/>
                <a:ea typeface="Times New Roman"/>
                <a:cs typeface="Times New Roman"/>
                <a:sym typeface="Times New Roman"/>
              </a:defRPr>
            </a:lvl2pPr>
            <a:lvl3pPr lvl="2" marR="0" rtl="0" algn="ctr">
              <a:spcBef>
                <a:spcPts val="0"/>
              </a:spcBef>
              <a:spcAft>
                <a:spcPts val="0"/>
              </a:spcAft>
              <a:buSzPts val="1400"/>
              <a:buNone/>
              <a:defRPr b="0" i="0" sz="19602" u="none" cap="none" strike="noStrike">
                <a:solidFill>
                  <a:schemeClr val="dk2"/>
                </a:solidFill>
                <a:latin typeface="Times New Roman"/>
                <a:ea typeface="Times New Roman"/>
                <a:cs typeface="Times New Roman"/>
                <a:sym typeface="Times New Roman"/>
              </a:defRPr>
            </a:lvl3pPr>
            <a:lvl4pPr lvl="3" marR="0" rtl="0" algn="ctr">
              <a:spcBef>
                <a:spcPts val="0"/>
              </a:spcBef>
              <a:spcAft>
                <a:spcPts val="0"/>
              </a:spcAft>
              <a:buSzPts val="1400"/>
              <a:buNone/>
              <a:defRPr b="0" i="0" sz="19602" u="none" cap="none" strike="noStrike">
                <a:solidFill>
                  <a:schemeClr val="dk2"/>
                </a:solidFill>
                <a:latin typeface="Times New Roman"/>
                <a:ea typeface="Times New Roman"/>
                <a:cs typeface="Times New Roman"/>
                <a:sym typeface="Times New Roman"/>
              </a:defRPr>
            </a:lvl4pPr>
            <a:lvl5pPr lvl="4" marR="0" rtl="0" algn="ctr">
              <a:spcBef>
                <a:spcPts val="0"/>
              </a:spcBef>
              <a:spcAft>
                <a:spcPts val="0"/>
              </a:spcAft>
              <a:buSzPts val="1400"/>
              <a:buNone/>
              <a:defRPr b="0" i="0" sz="19602" u="none" cap="none" strike="noStrike">
                <a:solidFill>
                  <a:schemeClr val="dk2"/>
                </a:solidFill>
                <a:latin typeface="Times New Roman"/>
                <a:ea typeface="Times New Roman"/>
                <a:cs typeface="Times New Roman"/>
                <a:sym typeface="Times New Roman"/>
              </a:defRPr>
            </a:lvl5pPr>
            <a:lvl6pPr lvl="5" marR="0" rtl="0" algn="ctr">
              <a:spcBef>
                <a:spcPts val="0"/>
              </a:spcBef>
              <a:spcAft>
                <a:spcPts val="0"/>
              </a:spcAft>
              <a:buSzPts val="1400"/>
              <a:buNone/>
              <a:defRPr b="0" i="0" sz="19602" u="none" cap="none" strike="noStrike">
                <a:solidFill>
                  <a:schemeClr val="dk2"/>
                </a:solidFill>
                <a:latin typeface="Times New Roman"/>
                <a:ea typeface="Times New Roman"/>
                <a:cs typeface="Times New Roman"/>
                <a:sym typeface="Times New Roman"/>
              </a:defRPr>
            </a:lvl6pPr>
            <a:lvl7pPr lvl="6" marR="0" rtl="0" algn="ctr">
              <a:spcBef>
                <a:spcPts val="0"/>
              </a:spcBef>
              <a:spcAft>
                <a:spcPts val="0"/>
              </a:spcAft>
              <a:buSzPts val="1400"/>
              <a:buNone/>
              <a:defRPr b="0" i="0" sz="19602" u="none" cap="none" strike="noStrike">
                <a:solidFill>
                  <a:schemeClr val="dk2"/>
                </a:solidFill>
                <a:latin typeface="Times New Roman"/>
                <a:ea typeface="Times New Roman"/>
                <a:cs typeface="Times New Roman"/>
                <a:sym typeface="Times New Roman"/>
              </a:defRPr>
            </a:lvl7pPr>
            <a:lvl8pPr lvl="7" marR="0" rtl="0" algn="ctr">
              <a:spcBef>
                <a:spcPts val="0"/>
              </a:spcBef>
              <a:spcAft>
                <a:spcPts val="0"/>
              </a:spcAft>
              <a:buSzPts val="1400"/>
              <a:buNone/>
              <a:defRPr b="0" i="0" sz="19602" u="none" cap="none" strike="noStrike">
                <a:solidFill>
                  <a:schemeClr val="dk2"/>
                </a:solidFill>
                <a:latin typeface="Times New Roman"/>
                <a:ea typeface="Times New Roman"/>
                <a:cs typeface="Times New Roman"/>
                <a:sym typeface="Times New Roman"/>
              </a:defRPr>
            </a:lvl8pPr>
            <a:lvl9pPr lvl="8" marR="0" rtl="0" algn="ctr">
              <a:spcBef>
                <a:spcPts val="0"/>
              </a:spcBef>
              <a:spcAft>
                <a:spcPts val="0"/>
              </a:spcAft>
              <a:buSzPts val="1400"/>
              <a:buNone/>
              <a:defRPr b="0" i="0" sz="19602" u="none" cap="none" strike="noStrike">
                <a:solidFill>
                  <a:schemeClr val="dk2"/>
                </a:solidFill>
                <a:latin typeface="Times New Roman"/>
                <a:ea typeface="Times New Roman"/>
                <a:cs typeface="Times New Roman"/>
                <a:sym typeface="Times New Roman"/>
              </a:defRPr>
            </a:lvl9pPr>
          </a:lstStyle>
          <a:p/>
        </p:txBody>
      </p:sp>
      <p:sp>
        <p:nvSpPr>
          <p:cNvPr id="11" name="Google Shape;11;p3"/>
          <p:cNvSpPr txBox="1"/>
          <p:nvPr>
            <p:ph idx="1" type="body"/>
          </p:nvPr>
        </p:nvSpPr>
        <p:spPr>
          <a:xfrm>
            <a:off x="3840165" y="9247188"/>
            <a:ext cx="43526075" cy="19200812"/>
          </a:xfrm>
          <a:prstGeom prst="rect">
            <a:avLst/>
          </a:prstGeom>
          <a:noFill/>
          <a:ln>
            <a:noFill/>
          </a:ln>
        </p:spPr>
        <p:txBody>
          <a:bodyPr anchorCtr="0" anchor="t" bIns="203775" lIns="407550" spcFirstLastPara="1" rIns="407550" wrap="square" tIns="203775">
            <a:noAutofit/>
          </a:bodyPr>
          <a:lstStyle>
            <a:lvl1pPr indent="-1136777" lvl="0" marL="457200" marR="0" rtl="0" algn="l">
              <a:spcBef>
                <a:spcPts val="2860"/>
              </a:spcBef>
              <a:spcAft>
                <a:spcPts val="0"/>
              </a:spcAft>
              <a:buClr>
                <a:schemeClr val="dk1"/>
              </a:buClr>
              <a:buSzPts val="14302"/>
              <a:buFont typeface="Times New Roman"/>
              <a:buChar char="•"/>
              <a:defRPr b="0" i="0" sz="14302" u="none" cap="none" strike="noStrike">
                <a:solidFill>
                  <a:schemeClr val="dk1"/>
                </a:solidFill>
                <a:latin typeface="Times New Roman"/>
                <a:ea typeface="Times New Roman"/>
                <a:cs typeface="Times New Roman"/>
                <a:sym typeface="Times New Roman"/>
              </a:defRPr>
            </a:lvl1pPr>
            <a:lvl2pPr indent="-1022413" lvl="1" marL="914400" marR="0" rtl="0" algn="l">
              <a:spcBef>
                <a:spcPts val="2500"/>
              </a:spcBef>
              <a:spcAft>
                <a:spcPts val="0"/>
              </a:spcAft>
              <a:buClr>
                <a:schemeClr val="dk1"/>
              </a:buClr>
              <a:buSzPts val="12501"/>
              <a:buFont typeface="Times New Roman"/>
              <a:buChar char="–"/>
              <a:defRPr b="0" i="0" sz="12501" u="none" cap="none" strike="noStrike">
                <a:solidFill>
                  <a:schemeClr val="dk1"/>
                </a:solidFill>
                <a:latin typeface="Times New Roman"/>
                <a:ea typeface="Times New Roman"/>
                <a:cs typeface="Times New Roman"/>
                <a:sym typeface="Times New Roman"/>
              </a:defRPr>
            </a:lvl2pPr>
            <a:lvl3pPr indent="-908113" lvl="2" marL="1371600" marR="0" rtl="0" algn="l">
              <a:spcBef>
                <a:spcPts val="2140"/>
              </a:spcBef>
              <a:spcAft>
                <a:spcPts val="0"/>
              </a:spcAft>
              <a:buClr>
                <a:schemeClr val="dk1"/>
              </a:buClr>
              <a:buSzPts val="10701"/>
              <a:buFont typeface="Times New Roman"/>
              <a:buChar char="•"/>
              <a:defRPr b="0" i="0" sz="10701" u="none" cap="none" strike="noStrike">
                <a:solidFill>
                  <a:schemeClr val="dk1"/>
                </a:solidFill>
                <a:latin typeface="Times New Roman"/>
                <a:ea typeface="Times New Roman"/>
                <a:cs typeface="Times New Roman"/>
                <a:sym typeface="Times New Roman"/>
              </a:defRPr>
            </a:lvl3pPr>
            <a:lvl4pPr indent="-793813" lvl="3" marL="1828800" marR="0" rtl="0" algn="l">
              <a:spcBef>
                <a:spcPts val="1780"/>
              </a:spcBef>
              <a:spcAft>
                <a:spcPts val="0"/>
              </a:spcAft>
              <a:buClr>
                <a:schemeClr val="dk1"/>
              </a:buClr>
              <a:buSzPts val="8901"/>
              <a:buFont typeface="Times New Roman"/>
              <a:buChar char="–"/>
              <a:defRPr b="0" i="0" sz="8901" u="none" cap="none" strike="noStrike">
                <a:solidFill>
                  <a:schemeClr val="dk1"/>
                </a:solidFill>
                <a:latin typeface="Times New Roman"/>
                <a:ea typeface="Times New Roman"/>
                <a:cs typeface="Times New Roman"/>
                <a:sym typeface="Times New Roman"/>
              </a:defRPr>
            </a:lvl4pPr>
            <a:lvl5pPr indent="-793813" lvl="4" marL="2286000" marR="0" rtl="0" algn="l">
              <a:spcBef>
                <a:spcPts val="1780"/>
              </a:spcBef>
              <a:spcAft>
                <a:spcPts val="0"/>
              </a:spcAft>
              <a:buClr>
                <a:schemeClr val="dk1"/>
              </a:buClr>
              <a:buSzPts val="8901"/>
              <a:buFont typeface="Times New Roman"/>
              <a:buChar char="»"/>
              <a:defRPr b="0" i="0" sz="8901" u="none" cap="none" strike="noStrike">
                <a:solidFill>
                  <a:schemeClr val="dk1"/>
                </a:solidFill>
                <a:latin typeface="Times New Roman"/>
                <a:ea typeface="Times New Roman"/>
                <a:cs typeface="Times New Roman"/>
                <a:sym typeface="Times New Roman"/>
              </a:defRPr>
            </a:lvl5pPr>
            <a:lvl6pPr indent="-793813" lvl="5" marL="2743200" marR="0" rtl="0" algn="l">
              <a:spcBef>
                <a:spcPts val="1780"/>
              </a:spcBef>
              <a:spcAft>
                <a:spcPts val="0"/>
              </a:spcAft>
              <a:buClr>
                <a:schemeClr val="dk1"/>
              </a:buClr>
              <a:buSzPts val="8901"/>
              <a:buFont typeface="Times New Roman"/>
              <a:buChar char="»"/>
              <a:defRPr b="0" i="0" sz="8901" u="none" cap="none" strike="noStrike">
                <a:solidFill>
                  <a:schemeClr val="dk1"/>
                </a:solidFill>
                <a:latin typeface="Times New Roman"/>
                <a:ea typeface="Times New Roman"/>
                <a:cs typeface="Times New Roman"/>
                <a:sym typeface="Times New Roman"/>
              </a:defRPr>
            </a:lvl6pPr>
            <a:lvl7pPr indent="-793813" lvl="6" marL="3200400" marR="0" rtl="0" algn="l">
              <a:spcBef>
                <a:spcPts val="1780"/>
              </a:spcBef>
              <a:spcAft>
                <a:spcPts val="0"/>
              </a:spcAft>
              <a:buClr>
                <a:schemeClr val="dk1"/>
              </a:buClr>
              <a:buSzPts val="8901"/>
              <a:buFont typeface="Times New Roman"/>
              <a:buChar char="»"/>
              <a:defRPr b="0" i="0" sz="8901" u="none" cap="none" strike="noStrike">
                <a:solidFill>
                  <a:schemeClr val="dk1"/>
                </a:solidFill>
                <a:latin typeface="Times New Roman"/>
                <a:ea typeface="Times New Roman"/>
                <a:cs typeface="Times New Roman"/>
                <a:sym typeface="Times New Roman"/>
              </a:defRPr>
            </a:lvl7pPr>
            <a:lvl8pPr indent="-793813" lvl="7" marL="3657600" marR="0" rtl="0" algn="l">
              <a:spcBef>
                <a:spcPts val="1780"/>
              </a:spcBef>
              <a:spcAft>
                <a:spcPts val="0"/>
              </a:spcAft>
              <a:buClr>
                <a:schemeClr val="dk1"/>
              </a:buClr>
              <a:buSzPts val="8901"/>
              <a:buFont typeface="Times New Roman"/>
              <a:buChar char="»"/>
              <a:defRPr b="0" i="0" sz="8901" u="none" cap="none" strike="noStrike">
                <a:solidFill>
                  <a:schemeClr val="dk1"/>
                </a:solidFill>
                <a:latin typeface="Times New Roman"/>
                <a:ea typeface="Times New Roman"/>
                <a:cs typeface="Times New Roman"/>
                <a:sym typeface="Times New Roman"/>
              </a:defRPr>
            </a:lvl8pPr>
            <a:lvl9pPr indent="-793813" lvl="8" marL="4114800" marR="0" rtl="0" algn="l">
              <a:spcBef>
                <a:spcPts val="1780"/>
              </a:spcBef>
              <a:spcAft>
                <a:spcPts val="0"/>
              </a:spcAft>
              <a:buClr>
                <a:schemeClr val="dk1"/>
              </a:buClr>
              <a:buSzPts val="8901"/>
              <a:buFont typeface="Times New Roman"/>
              <a:buChar char="»"/>
              <a:defRPr b="0" i="0" sz="8901" u="none" cap="none" strike="noStrike">
                <a:solidFill>
                  <a:schemeClr val="dk1"/>
                </a:solidFill>
                <a:latin typeface="Times New Roman"/>
                <a:ea typeface="Times New Roman"/>
                <a:cs typeface="Times New Roman"/>
                <a:sym typeface="Times New Roman"/>
              </a:defRPr>
            </a:lvl9pPr>
          </a:lstStyle>
          <a:p/>
        </p:txBody>
      </p:sp>
      <p:sp>
        <p:nvSpPr>
          <p:cNvPr id="12" name="Google Shape;12;p3"/>
          <p:cNvSpPr txBox="1"/>
          <p:nvPr>
            <p:ph idx="10" type="dt"/>
          </p:nvPr>
        </p:nvSpPr>
        <p:spPr>
          <a:xfrm>
            <a:off x="3840162" y="29159200"/>
            <a:ext cx="10668000" cy="2133600"/>
          </a:xfrm>
          <a:prstGeom prst="rect">
            <a:avLst/>
          </a:prstGeom>
          <a:noFill/>
          <a:ln>
            <a:noFill/>
          </a:ln>
        </p:spPr>
        <p:txBody>
          <a:bodyPr anchorCtr="0" anchor="t" bIns="203775" lIns="407550" spcFirstLastPara="1" rIns="407550" wrap="square" tIns="203775">
            <a:noAutofit/>
          </a:bodyPr>
          <a:lstStyle>
            <a:lvl1pPr lvl="0" marR="0" rtl="0" algn="l">
              <a:spcBef>
                <a:spcPts val="0"/>
              </a:spcBef>
              <a:spcAft>
                <a:spcPts val="0"/>
              </a:spcAft>
              <a:buSzPts val="1400"/>
              <a:buNone/>
              <a:defRPr b="0" i="0" sz="6201" u="none" cap="none" strike="noStrike">
                <a:solidFill>
                  <a:schemeClr val="dk1"/>
                </a:solidFill>
                <a:latin typeface="Times New Roman"/>
                <a:ea typeface="Times New Roman"/>
                <a:cs typeface="Times New Roman"/>
                <a:sym typeface="Times New Roman"/>
              </a:defRPr>
            </a:lvl1pPr>
            <a:lvl2pPr lvl="1" marR="0" rtl="0" algn="l">
              <a:spcBef>
                <a:spcPts val="0"/>
              </a:spcBef>
              <a:spcAft>
                <a:spcPts val="0"/>
              </a:spcAft>
              <a:buSzPts val="1400"/>
              <a:buNone/>
              <a:defRPr b="0" i="0" sz="3200" u="none" cap="none" strike="noStrike">
                <a:solidFill>
                  <a:schemeClr val="dk1"/>
                </a:solidFill>
                <a:latin typeface="Helvetica Neue"/>
                <a:ea typeface="Helvetica Neue"/>
                <a:cs typeface="Helvetica Neue"/>
                <a:sym typeface="Helvetica Neue"/>
              </a:defRPr>
            </a:lvl2pPr>
            <a:lvl3pPr lvl="2" marR="0" rtl="0" algn="l">
              <a:spcBef>
                <a:spcPts val="0"/>
              </a:spcBef>
              <a:spcAft>
                <a:spcPts val="0"/>
              </a:spcAft>
              <a:buSzPts val="1400"/>
              <a:buNone/>
              <a:defRPr b="0" i="0" sz="3200" u="none" cap="none" strike="noStrike">
                <a:solidFill>
                  <a:schemeClr val="dk1"/>
                </a:solidFill>
                <a:latin typeface="Helvetica Neue"/>
                <a:ea typeface="Helvetica Neue"/>
                <a:cs typeface="Helvetica Neue"/>
                <a:sym typeface="Helvetica Neue"/>
              </a:defRPr>
            </a:lvl3pPr>
            <a:lvl4pPr lvl="3" marR="0" rtl="0" algn="l">
              <a:spcBef>
                <a:spcPts val="0"/>
              </a:spcBef>
              <a:spcAft>
                <a:spcPts val="0"/>
              </a:spcAft>
              <a:buSzPts val="1400"/>
              <a:buNone/>
              <a:defRPr b="0" i="0" sz="3200" u="none" cap="none" strike="noStrike">
                <a:solidFill>
                  <a:schemeClr val="dk1"/>
                </a:solidFill>
                <a:latin typeface="Helvetica Neue"/>
                <a:ea typeface="Helvetica Neue"/>
                <a:cs typeface="Helvetica Neue"/>
                <a:sym typeface="Helvetica Neue"/>
              </a:defRPr>
            </a:lvl4pPr>
            <a:lvl5pPr lvl="4" marR="0" rtl="0" algn="l">
              <a:spcBef>
                <a:spcPts val="0"/>
              </a:spcBef>
              <a:spcAft>
                <a:spcPts val="0"/>
              </a:spcAft>
              <a:buSzPts val="1400"/>
              <a:buNone/>
              <a:defRPr b="0" i="0" sz="3200" u="none" cap="none" strike="noStrike">
                <a:solidFill>
                  <a:schemeClr val="dk1"/>
                </a:solidFill>
                <a:latin typeface="Helvetica Neue"/>
                <a:ea typeface="Helvetica Neue"/>
                <a:cs typeface="Helvetica Neue"/>
                <a:sym typeface="Helvetica Neue"/>
              </a:defRPr>
            </a:lvl5pPr>
            <a:lvl6pPr lvl="5" marR="0" rtl="0" algn="l">
              <a:spcBef>
                <a:spcPts val="0"/>
              </a:spcBef>
              <a:spcAft>
                <a:spcPts val="0"/>
              </a:spcAft>
              <a:buSzPts val="1400"/>
              <a:buNone/>
              <a:defRPr b="0" i="0" sz="3200" u="none" cap="none" strike="noStrike">
                <a:solidFill>
                  <a:schemeClr val="dk1"/>
                </a:solidFill>
                <a:latin typeface="Helvetica Neue"/>
                <a:ea typeface="Helvetica Neue"/>
                <a:cs typeface="Helvetica Neue"/>
                <a:sym typeface="Helvetica Neue"/>
              </a:defRPr>
            </a:lvl6pPr>
            <a:lvl7pPr lvl="6" marR="0" rtl="0" algn="l">
              <a:spcBef>
                <a:spcPts val="0"/>
              </a:spcBef>
              <a:spcAft>
                <a:spcPts val="0"/>
              </a:spcAft>
              <a:buSzPts val="1400"/>
              <a:buNone/>
              <a:defRPr b="0" i="0" sz="3200" u="none" cap="none" strike="noStrike">
                <a:solidFill>
                  <a:schemeClr val="dk1"/>
                </a:solidFill>
                <a:latin typeface="Helvetica Neue"/>
                <a:ea typeface="Helvetica Neue"/>
                <a:cs typeface="Helvetica Neue"/>
                <a:sym typeface="Helvetica Neue"/>
              </a:defRPr>
            </a:lvl7pPr>
            <a:lvl8pPr lvl="7" marR="0" rtl="0" algn="l">
              <a:spcBef>
                <a:spcPts val="0"/>
              </a:spcBef>
              <a:spcAft>
                <a:spcPts val="0"/>
              </a:spcAft>
              <a:buSzPts val="1400"/>
              <a:buNone/>
              <a:defRPr b="0" i="0" sz="3200" u="none" cap="none" strike="noStrike">
                <a:solidFill>
                  <a:schemeClr val="dk1"/>
                </a:solidFill>
                <a:latin typeface="Helvetica Neue"/>
                <a:ea typeface="Helvetica Neue"/>
                <a:cs typeface="Helvetica Neue"/>
                <a:sym typeface="Helvetica Neue"/>
              </a:defRPr>
            </a:lvl8pPr>
            <a:lvl9pPr lvl="8" marR="0" rtl="0" algn="l">
              <a:spcBef>
                <a:spcPts val="0"/>
              </a:spcBef>
              <a:spcAft>
                <a:spcPts val="0"/>
              </a:spcAft>
              <a:buSzPts val="1400"/>
              <a:buNone/>
              <a:defRPr b="0" i="0" sz="3200" u="none" cap="none" strike="noStrike">
                <a:solidFill>
                  <a:schemeClr val="dk1"/>
                </a:solidFill>
                <a:latin typeface="Helvetica Neue"/>
                <a:ea typeface="Helvetica Neue"/>
                <a:cs typeface="Helvetica Neue"/>
                <a:sym typeface="Helvetica Neue"/>
              </a:defRPr>
            </a:lvl9pPr>
          </a:lstStyle>
          <a:p/>
        </p:txBody>
      </p:sp>
      <p:sp>
        <p:nvSpPr>
          <p:cNvPr id="13" name="Google Shape;13;p3"/>
          <p:cNvSpPr txBox="1"/>
          <p:nvPr>
            <p:ph idx="11" type="ftr"/>
          </p:nvPr>
        </p:nvSpPr>
        <p:spPr>
          <a:xfrm>
            <a:off x="17495840" y="29159200"/>
            <a:ext cx="16214725" cy="2133600"/>
          </a:xfrm>
          <a:prstGeom prst="rect">
            <a:avLst/>
          </a:prstGeom>
          <a:noFill/>
          <a:ln>
            <a:noFill/>
          </a:ln>
        </p:spPr>
        <p:txBody>
          <a:bodyPr anchorCtr="0" anchor="t" bIns="203775" lIns="407550" spcFirstLastPara="1" rIns="407550" wrap="square" tIns="203775">
            <a:noAutofit/>
          </a:bodyPr>
          <a:lstStyle>
            <a:lvl1pPr lvl="0" marR="0" rtl="0" algn="ctr">
              <a:spcBef>
                <a:spcPts val="0"/>
              </a:spcBef>
              <a:spcAft>
                <a:spcPts val="0"/>
              </a:spcAft>
              <a:buSzPts val="1400"/>
              <a:buNone/>
              <a:defRPr b="0" i="0" sz="6201" u="none" cap="none" strike="noStrike">
                <a:solidFill>
                  <a:schemeClr val="dk1"/>
                </a:solidFill>
                <a:latin typeface="Times New Roman"/>
                <a:ea typeface="Times New Roman"/>
                <a:cs typeface="Times New Roman"/>
                <a:sym typeface="Times New Roman"/>
              </a:defRPr>
            </a:lvl1pPr>
            <a:lvl2pPr lvl="1" marR="0" rtl="0" algn="l">
              <a:spcBef>
                <a:spcPts val="0"/>
              </a:spcBef>
              <a:spcAft>
                <a:spcPts val="0"/>
              </a:spcAft>
              <a:buSzPts val="1400"/>
              <a:buNone/>
              <a:defRPr b="0" i="0" sz="3200" u="none" cap="none" strike="noStrike">
                <a:solidFill>
                  <a:schemeClr val="dk1"/>
                </a:solidFill>
                <a:latin typeface="Helvetica Neue"/>
                <a:ea typeface="Helvetica Neue"/>
                <a:cs typeface="Helvetica Neue"/>
                <a:sym typeface="Helvetica Neue"/>
              </a:defRPr>
            </a:lvl2pPr>
            <a:lvl3pPr lvl="2" marR="0" rtl="0" algn="l">
              <a:spcBef>
                <a:spcPts val="0"/>
              </a:spcBef>
              <a:spcAft>
                <a:spcPts val="0"/>
              </a:spcAft>
              <a:buSzPts val="1400"/>
              <a:buNone/>
              <a:defRPr b="0" i="0" sz="3200" u="none" cap="none" strike="noStrike">
                <a:solidFill>
                  <a:schemeClr val="dk1"/>
                </a:solidFill>
                <a:latin typeface="Helvetica Neue"/>
                <a:ea typeface="Helvetica Neue"/>
                <a:cs typeface="Helvetica Neue"/>
                <a:sym typeface="Helvetica Neue"/>
              </a:defRPr>
            </a:lvl3pPr>
            <a:lvl4pPr lvl="3" marR="0" rtl="0" algn="l">
              <a:spcBef>
                <a:spcPts val="0"/>
              </a:spcBef>
              <a:spcAft>
                <a:spcPts val="0"/>
              </a:spcAft>
              <a:buSzPts val="1400"/>
              <a:buNone/>
              <a:defRPr b="0" i="0" sz="3200" u="none" cap="none" strike="noStrike">
                <a:solidFill>
                  <a:schemeClr val="dk1"/>
                </a:solidFill>
                <a:latin typeface="Helvetica Neue"/>
                <a:ea typeface="Helvetica Neue"/>
                <a:cs typeface="Helvetica Neue"/>
                <a:sym typeface="Helvetica Neue"/>
              </a:defRPr>
            </a:lvl4pPr>
            <a:lvl5pPr lvl="4" marR="0" rtl="0" algn="l">
              <a:spcBef>
                <a:spcPts val="0"/>
              </a:spcBef>
              <a:spcAft>
                <a:spcPts val="0"/>
              </a:spcAft>
              <a:buSzPts val="1400"/>
              <a:buNone/>
              <a:defRPr b="0" i="0" sz="3200" u="none" cap="none" strike="noStrike">
                <a:solidFill>
                  <a:schemeClr val="dk1"/>
                </a:solidFill>
                <a:latin typeface="Helvetica Neue"/>
                <a:ea typeface="Helvetica Neue"/>
                <a:cs typeface="Helvetica Neue"/>
                <a:sym typeface="Helvetica Neue"/>
              </a:defRPr>
            </a:lvl5pPr>
            <a:lvl6pPr lvl="5" marR="0" rtl="0" algn="l">
              <a:spcBef>
                <a:spcPts val="0"/>
              </a:spcBef>
              <a:spcAft>
                <a:spcPts val="0"/>
              </a:spcAft>
              <a:buSzPts val="1400"/>
              <a:buNone/>
              <a:defRPr b="0" i="0" sz="3200" u="none" cap="none" strike="noStrike">
                <a:solidFill>
                  <a:schemeClr val="dk1"/>
                </a:solidFill>
                <a:latin typeface="Helvetica Neue"/>
                <a:ea typeface="Helvetica Neue"/>
                <a:cs typeface="Helvetica Neue"/>
                <a:sym typeface="Helvetica Neue"/>
              </a:defRPr>
            </a:lvl6pPr>
            <a:lvl7pPr lvl="6" marR="0" rtl="0" algn="l">
              <a:spcBef>
                <a:spcPts val="0"/>
              </a:spcBef>
              <a:spcAft>
                <a:spcPts val="0"/>
              </a:spcAft>
              <a:buSzPts val="1400"/>
              <a:buNone/>
              <a:defRPr b="0" i="0" sz="3200" u="none" cap="none" strike="noStrike">
                <a:solidFill>
                  <a:schemeClr val="dk1"/>
                </a:solidFill>
                <a:latin typeface="Helvetica Neue"/>
                <a:ea typeface="Helvetica Neue"/>
                <a:cs typeface="Helvetica Neue"/>
                <a:sym typeface="Helvetica Neue"/>
              </a:defRPr>
            </a:lvl7pPr>
            <a:lvl8pPr lvl="7" marR="0" rtl="0" algn="l">
              <a:spcBef>
                <a:spcPts val="0"/>
              </a:spcBef>
              <a:spcAft>
                <a:spcPts val="0"/>
              </a:spcAft>
              <a:buSzPts val="1400"/>
              <a:buNone/>
              <a:defRPr b="0" i="0" sz="3200" u="none" cap="none" strike="noStrike">
                <a:solidFill>
                  <a:schemeClr val="dk1"/>
                </a:solidFill>
                <a:latin typeface="Helvetica Neue"/>
                <a:ea typeface="Helvetica Neue"/>
                <a:cs typeface="Helvetica Neue"/>
                <a:sym typeface="Helvetica Neue"/>
              </a:defRPr>
            </a:lvl8pPr>
            <a:lvl9pPr lvl="8" marR="0" rtl="0" algn="l">
              <a:spcBef>
                <a:spcPts val="0"/>
              </a:spcBef>
              <a:spcAft>
                <a:spcPts val="0"/>
              </a:spcAft>
              <a:buSzPts val="1400"/>
              <a:buNone/>
              <a:defRPr b="0" i="0" sz="3200" u="none" cap="none" strike="noStrike">
                <a:solidFill>
                  <a:schemeClr val="dk1"/>
                </a:solidFill>
                <a:latin typeface="Helvetica Neue"/>
                <a:ea typeface="Helvetica Neue"/>
                <a:cs typeface="Helvetica Neue"/>
                <a:sym typeface="Helvetica Neue"/>
              </a:defRPr>
            </a:lvl9pPr>
          </a:lstStyle>
          <a:p/>
        </p:txBody>
      </p:sp>
      <p:sp>
        <p:nvSpPr>
          <p:cNvPr id="14" name="Google Shape;14;p3"/>
          <p:cNvSpPr txBox="1"/>
          <p:nvPr>
            <p:ph idx="12" type="sldNum"/>
          </p:nvPr>
        </p:nvSpPr>
        <p:spPr>
          <a:xfrm>
            <a:off x="36698238" y="29159200"/>
            <a:ext cx="10668000" cy="2133600"/>
          </a:xfrm>
          <a:prstGeom prst="rect">
            <a:avLst/>
          </a:prstGeom>
          <a:noFill/>
          <a:ln>
            <a:noFill/>
          </a:ln>
        </p:spPr>
        <p:txBody>
          <a:bodyPr anchorCtr="0" anchor="t" bIns="203775" lIns="407550" spcFirstLastPara="1" rIns="407550" wrap="square" tIns="203775">
            <a:noAutofit/>
          </a:bodyPr>
          <a:lstStyle>
            <a:lvl1pPr indent="0" lvl="0" marL="0" marR="0" rtl="0" algn="r">
              <a:spcBef>
                <a:spcPts val="0"/>
              </a:spcBef>
              <a:spcAft>
                <a:spcPts val="0"/>
              </a:spcAft>
              <a:buNone/>
              <a:defRPr b="0" i="0" sz="6201" u="none" cap="none" strike="noStrike">
                <a:solidFill>
                  <a:schemeClr val="dk1"/>
                </a:solidFill>
                <a:latin typeface="Times New Roman"/>
                <a:ea typeface="Times New Roman"/>
                <a:cs typeface="Times New Roman"/>
                <a:sym typeface="Times New Roman"/>
              </a:defRPr>
            </a:lvl1pPr>
            <a:lvl2pPr indent="0" lvl="1" marL="0" marR="0" rtl="0" algn="r">
              <a:spcBef>
                <a:spcPts val="0"/>
              </a:spcBef>
              <a:spcAft>
                <a:spcPts val="0"/>
              </a:spcAft>
              <a:buNone/>
              <a:defRPr b="0" i="0" sz="6201" u="none" cap="none" strike="noStrike">
                <a:solidFill>
                  <a:schemeClr val="dk1"/>
                </a:solidFill>
                <a:latin typeface="Times New Roman"/>
                <a:ea typeface="Times New Roman"/>
                <a:cs typeface="Times New Roman"/>
                <a:sym typeface="Times New Roman"/>
              </a:defRPr>
            </a:lvl2pPr>
            <a:lvl3pPr indent="0" lvl="2" marL="0" marR="0" rtl="0" algn="r">
              <a:spcBef>
                <a:spcPts val="0"/>
              </a:spcBef>
              <a:spcAft>
                <a:spcPts val="0"/>
              </a:spcAft>
              <a:buNone/>
              <a:defRPr b="0" i="0" sz="6201" u="none" cap="none" strike="noStrike">
                <a:solidFill>
                  <a:schemeClr val="dk1"/>
                </a:solidFill>
                <a:latin typeface="Times New Roman"/>
                <a:ea typeface="Times New Roman"/>
                <a:cs typeface="Times New Roman"/>
                <a:sym typeface="Times New Roman"/>
              </a:defRPr>
            </a:lvl3pPr>
            <a:lvl4pPr indent="0" lvl="3" marL="0" marR="0" rtl="0" algn="r">
              <a:spcBef>
                <a:spcPts val="0"/>
              </a:spcBef>
              <a:spcAft>
                <a:spcPts val="0"/>
              </a:spcAft>
              <a:buNone/>
              <a:defRPr b="0" i="0" sz="6201" u="none" cap="none" strike="noStrike">
                <a:solidFill>
                  <a:schemeClr val="dk1"/>
                </a:solidFill>
                <a:latin typeface="Times New Roman"/>
                <a:ea typeface="Times New Roman"/>
                <a:cs typeface="Times New Roman"/>
                <a:sym typeface="Times New Roman"/>
              </a:defRPr>
            </a:lvl4pPr>
            <a:lvl5pPr indent="0" lvl="4" marL="0" marR="0" rtl="0" algn="r">
              <a:spcBef>
                <a:spcPts val="0"/>
              </a:spcBef>
              <a:spcAft>
                <a:spcPts val="0"/>
              </a:spcAft>
              <a:buNone/>
              <a:defRPr b="0" i="0" sz="6201" u="none" cap="none" strike="noStrike">
                <a:solidFill>
                  <a:schemeClr val="dk1"/>
                </a:solidFill>
                <a:latin typeface="Times New Roman"/>
                <a:ea typeface="Times New Roman"/>
                <a:cs typeface="Times New Roman"/>
                <a:sym typeface="Times New Roman"/>
              </a:defRPr>
            </a:lvl5pPr>
            <a:lvl6pPr indent="0" lvl="5" marL="0" marR="0" rtl="0" algn="r">
              <a:spcBef>
                <a:spcPts val="0"/>
              </a:spcBef>
              <a:spcAft>
                <a:spcPts val="0"/>
              </a:spcAft>
              <a:buNone/>
              <a:defRPr b="0" i="0" sz="6201" u="none" cap="none" strike="noStrike">
                <a:solidFill>
                  <a:schemeClr val="dk1"/>
                </a:solidFill>
                <a:latin typeface="Times New Roman"/>
                <a:ea typeface="Times New Roman"/>
                <a:cs typeface="Times New Roman"/>
                <a:sym typeface="Times New Roman"/>
              </a:defRPr>
            </a:lvl6pPr>
            <a:lvl7pPr indent="0" lvl="6" marL="0" marR="0" rtl="0" algn="r">
              <a:spcBef>
                <a:spcPts val="0"/>
              </a:spcBef>
              <a:spcAft>
                <a:spcPts val="0"/>
              </a:spcAft>
              <a:buNone/>
              <a:defRPr b="0" i="0" sz="6201" u="none" cap="none" strike="noStrike">
                <a:solidFill>
                  <a:schemeClr val="dk1"/>
                </a:solidFill>
                <a:latin typeface="Times New Roman"/>
                <a:ea typeface="Times New Roman"/>
                <a:cs typeface="Times New Roman"/>
                <a:sym typeface="Times New Roman"/>
              </a:defRPr>
            </a:lvl7pPr>
            <a:lvl8pPr indent="0" lvl="7" marL="0" marR="0" rtl="0" algn="r">
              <a:spcBef>
                <a:spcPts val="0"/>
              </a:spcBef>
              <a:spcAft>
                <a:spcPts val="0"/>
              </a:spcAft>
              <a:buNone/>
              <a:defRPr b="0" i="0" sz="6201" u="none" cap="none" strike="noStrike">
                <a:solidFill>
                  <a:schemeClr val="dk1"/>
                </a:solidFill>
                <a:latin typeface="Times New Roman"/>
                <a:ea typeface="Times New Roman"/>
                <a:cs typeface="Times New Roman"/>
                <a:sym typeface="Times New Roman"/>
              </a:defRPr>
            </a:lvl8pPr>
            <a:lvl9pPr indent="0" lvl="8" marL="0" marR="0" rtl="0" algn="r">
              <a:spcBef>
                <a:spcPts val="0"/>
              </a:spcBef>
              <a:spcAft>
                <a:spcPts val="0"/>
              </a:spcAft>
              <a:buNone/>
              <a:defRPr b="0" i="0" sz="6201" u="none" cap="none" strike="noStrik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11.png"/><Relationship Id="rId10" Type="http://schemas.openxmlformats.org/officeDocument/2006/relationships/image" Target="../media/image6.png"/><Relationship Id="rId13" Type="http://schemas.openxmlformats.org/officeDocument/2006/relationships/image" Target="../media/image9.png"/><Relationship Id="rId12" Type="http://schemas.openxmlformats.org/officeDocument/2006/relationships/image" Target="../media/image8.png"/><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5.png"/><Relationship Id="rId9" Type="http://schemas.openxmlformats.org/officeDocument/2006/relationships/image" Target="../media/image12.png"/><Relationship Id="rId14" Type="http://schemas.openxmlformats.org/officeDocument/2006/relationships/image" Target="../media/image10.png"/><Relationship Id="rId5" Type="http://schemas.openxmlformats.org/officeDocument/2006/relationships/image" Target="../media/image7.png"/><Relationship Id="rId6" Type="http://schemas.openxmlformats.org/officeDocument/2006/relationships/image" Target="../media/image1.png"/><Relationship Id="rId7" Type="http://schemas.openxmlformats.org/officeDocument/2006/relationships/image" Target="../media/image3.png"/><Relationship Id="rId8"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8A0100">
            <a:alpha val="83921"/>
          </a:srgbClr>
        </a:solidFill>
      </p:bgPr>
    </p:bg>
    <p:spTree>
      <p:nvGrpSpPr>
        <p:cNvPr id="23" name="Shape 23"/>
        <p:cNvGrpSpPr/>
        <p:nvPr/>
      </p:nvGrpSpPr>
      <p:grpSpPr>
        <a:xfrm>
          <a:off x="0" y="0"/>
          <a:ext cx="0" cy="0"/>
          <a:chOff x="0" y="0"/>
          <a:chExt cx="0" cy="0"/>
        </a:xfrm>
      </p:grpSpPr>
      <p:sp>
        <p:nvSpPr>
          <p:cNvPr id="24" name="Google Shape;24;p1"/>
          <p:cNvSpPr/>
          <p:nvPr/>
        </p:nvSpPr>
        <p:spPr>
          <a:xfrm>
            <a:off x="-21106965" y="-7419714"/>
            <a:ext cx="17241548" cy="46843427"/>
          </a:xfrm>
          <a:prstGeom prst="rect">
            <a:avLst/>
          </a:prstGeom>
          <a:solidFill>
            <a:srgbClr val="191919">
              <a:alpha val="7450"/>
            </a:srgbClr>
          </a:solidFill>
          <a:ln cap="flat" cmpd="sng" w="9525">
            <a:solidFill>
              <a:srgbClr val="D8D8D8"/>
            </a:solidFill>
            <a:prstDash val="solid"/>
            <a:miter lim="800000"/>
            <a:headEnd len="sm" w="sm" type="none"/>
            <a:tailEnd len="sm" w="sm" type="none"/>
          </a:ln>
          <a:effectLst>
            <a:outerShdw blurRad="40000" rotWithShape="0" dir="5400000" dist="23000">
              <a:srgbClr val="808080">
                <a:alpha val="3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2811" u="none" cap="none" strike="noStrike">
              <a:solidFill>
                <a:srgbClr val="FFFFFF"/>
              </a:solidFill>
              <a:latin typeface="Avenir"/>
              <a:ea typeface="Avenir"/>
              <a:cs typeface="Avenir"/>
              <a:sym typeface="Avenir"/>
            </a:endParaRPr>
          </a:p>
        </p:txBody>
      </p:sp>
      <p:sp>
        <p:nvSpPr>
          <p:cNvPr id="25" name="Google Shape;25;p1"/>
          <p:cNvSpPr txBox="1"/>
          <p:nvPr/>
        </p:nvSpPr>
        <p:spPr>
          <a:xfrm>
            <a:off x="952525" y="6908800"/>
            <a:ext cx="12401700" cy="9141600"/>
          </a:xfrm>
          <a:prstGeom prst="rect">
            <a:avLst/>
          </a:prstGeom>
          <a:solidFill>
            <a:schemeClr val="accent1"/>
          </a:solidFill>
          <a:ln cap="flat" cmpd="sng" w="38100">
            <a:solidFill>
              <a:schemeClr val="dk1"/>
            </a:solidFill>
            <a:prstDash val="solid"/>
            <a:round/>
            <a:headEnd len="sm" w="sm" type="none"/>
            <a:tailEnd len="sm" w="sm" type="none"/>
          </a:ln>
        </p:spPr>
        <p:txBody>
          <a:bodyPr anchorCtr="0" anchor="t" bIns="914400" lIns="914400" spcFirstLastPara="1" rIns="914400" wrap="square" tIns="457200">
            <a:noAutofit/>
          </a:bodyPr>
          <a:lstStyle/>
          <a:p>
            <a:pPr indent="0" lvl="0" marL="0" rtl="0" algn="l">
              <a:lnSpc>
                <a:spcPct val="115000"/>
              </a:lnSpc>
              <a:spcBef>
                <a:spcPts val="0"/>
              </a:spcBef>
              <a:spcAft>
                <a:spcPts val="0"/>
              </a:spcAft>
              <a:buClr>
                <a:schemeClr val="dk1"/>
              </a:buClr>
              <a:buSzPts val="1100"/>
              <a:buFont typeface="Arial"/>
              <a:buNone/>
            </a:pPr>
            <a:r>
              <a:rPr b="1" lang="en-US" sz="4800">
                <a:solidFill>
                  <a:schemeClr val="dk1"/>
                </a:solidFill>
                <a:latin typeface="Avenir"/>
                <a:ea typeface="Avenir"/>
                <a:cs typeface="Avenir"/>
                <a:sym typeface="Avenir"/>
              </a:rPr>
              <a:t>Introduction: Historical Texts as Data</a:t>
            </a:r>
            <a:endParaRPr b="1" sz="4800">
              <a:solidFill>
                <a:schemeClr val="dk1"/>
              </a:solidFill>
              <a:latin typeface="Avenir"/>
              <a:ea typeface="Avenir"/>
              <a:cs typeface="Avenir"/>
              <a:sym typeface="Avenir"/>
            </a:endParaRPr>
          </a:p>
          <a:p>
            <a:pPr indent="0" lvl="0" marL="0" rtl="0" algn="l">
              <a:lnSpc>
                <a:spcPct val="115000"/>
              </a:lnSpc>
              <a:spcBef>
                <a:spcPts val="1200"/>
              </a:spcBef>
              <a:spcAft>
                <a:spcPts val="0"/>
              </a:spcAft>
              <a:buClr>
                <a:schemeClr val="dk1"/>
              </a:buClr>
              <a:buSzPts val="1100"/>
              <a:buFont typeface="Arial"/>
              <a:buNone/>
            </a:pPr>
            <a:r>
              <a:rPr lang="en-US" sz="3200">
                <a:solidFill>
                  <a:schemeClr val="dk1"/>
                </a:solidFill>
                <a:latin typeface="Avenir"/>
                <a:ea typeface="Avenir"/>
                <a:cs typeface="Avenir"/>
                <a:sym typeface="Avenir"/>
              </a:rPr>
              <a:t>OpenGulf is a transdisciplinary, multi-institutional research group conducting multiple digital historical projects related to the Gulf region. Its Historical Texts Analysis project explores  how different historical imperial formations imagined and constructed particular landscapes, human communities and commodities within the Gulf, broadly defined.  Here we compare and connect the spatial extent and granularity of Ottoman and British knowledge production about Iraq.  We also begin a project of mapping mentions of date palms, the most important commodity connecting the Gulf to the global economy in the early twentieth century, in historical texts.</a:t>
            </a:r>
            <a:endParaRPr sz="3200">
              <a:latin typeface="Avenir"/>
              <a:ea typeface="Avenir"/>
              <a:cs typeface="Avenir"/>
              <a:sym typeface="Avenir"/>
            </a:endParaRPr>
          </a:p>
          <a:p>
            <a:pPr indent="0" lvl="0" marL="0" marR="0" rtl="0" algn="l">
              <a:spcBef>
                <a:spcPts val="1200"/>
              </a:spcBef>
              <a:spcAft>
                <a:spcPts val="0"/>
              </a:spcAft>
              <a:buNone/>
            </a:pPr>
            <a:r>
              <a:t/>
            </a:r>
            <a:endParaRPr b="0" i="0" sz="7201" u="none" cap="none" strike="noStrike">
              <a:solidFill>
                <a:schemeClr val="dk1"/>
              </a:solidFill>
              <a:latin typeface="Avenir"/>
              <a:ea typeface="Avenir"/>
              <a:cs typeface="Avenir"/>
              <a:sym typeface="Avenir"/>
            </a:endParaRPr>
          </a:p>
          <a:p>
            <a:pPr indent="0" lvl="0" marL="0" marR="0" rtl="0" algn="l">
              <a:spcBef>
                <a:spcPts val="460"/>
              </a:spcBef>
              <a:spcAft>
                <a:spcPts val="0"/>
              </a:spcAft>
              <a:buNone/>
            </a:pPr>
            <a:r>
              <a:t/>
            </a:r>
            <a:endParaRPr b="0" i="0" sz="5100" u="none" cap="none" strike="noStrike">
              <a:solidFill>
                <a:schemeClr val="dk1"/>
              </a:solidFill>
              <a:latin typeface="Avenir"/>
              <a:ea typeface="Avenir"/>
              <a:cs typeface="Avenir"/>
              <a:sym typeface="Avenir"/>
            </a:endParaRPr>
          </a:p>
        </p:txBody>
      </p:sp>
      <p:sp>
        <p:nvSpPr>
          <p:cNvPr id="26" name="Google Shape;26;p1"/>
          <p:cNvSpPr txBox="1"/>
          <p:nvPr/>
        </p:nvSpPr>
        <p:spPr>
          <a:xfrm>
            <a:off x="952500" y="16230600"/>
            <a:ext cx="12401700" cy="14670000"/>
          </a:xfrm>
          <a:prstGeom prst="rect">
            <a:avLst/>
          </a:prstGeom>
          <a:solidFill>
            <a:schemeClr val="accent1"/>
          </a:solidFill>
          <a:ln>
            <a:noFill/>
          </a:ln>
        </p:spPr>
        <p:txBody>
          <a:bodyPr anchorCtr="0" anchor="t" bIns="914400" lIns="914400" spcFirstLastPara="1" rIns="914400" wrap="square" tIns="457200">
            <a:noAutofit/>
          </a:bodyPr>
          <a:lstStyle/>
          <a:p>
            <a:pPr indent="0" lvl="0" marL="0" marR="0" rtl="0" algn="just">
              <a:lnSpc>
                <a:spcPct val="115000"/>
              </a:lnSpc>
              <a:spcBef>
                <a:spcPts val="0"/>
              </a:spcBef>
              <a:spcAft>
                <a:spcPts val="0"/>
              </a:spcAft>
              <a:buNone/>
            </a:pPr>
            <a:r>
              <a:rPr b="1" lang="en-US" sz="4801">
                <a:latin typeface="Avenir"/>
                <a:ea typeface="Avenir"/>
                <a:cs typeface="Avenir"/>
                <a:sym typeface="Avenir"/>
              </a:rPr>
              <a:t>Methodology</a:t>
            </a:r>
            <a:endParaRPr b="1" sz="4801">
              <a:latin typeface="Avenir"/>
              <a:ea typeface="Avenir"/>
              <a:cs typeface="Avenir"/>
              <a:sym typeface="Avenir"/>
            </a:endParaRPr>
          </a:p>
          <a:p>
            <a:pPr indent="0" lvl="0" marL="0" rtl="0" algn="l">
              <a:lnSpc>
                <a:spcPct val="115000"/>
              </a:lnSpc>
              <a:spcBef>
                <a:spcPts val="0"/>
              </a:spcBef>
              <a:spcAft>
                <a:spcPts val="0"/>
              </a:spcAft>
              <a:buClr>
                <a:schemeClr val="dk1"/>
              </a:buClr>
              <a:buSzPts val="1100"/>
              <a:buFont typeface="Arial"/>
              <a:buNone/>
            </a:pPr>
            <a:r>
              <a:rPr lang="en-US" sz="3200">
                <a:solidFill>
                  <a:schemeClr val="dk1"/>
                </a:solidFill>
                <a:latin typeface="Avenir"/>
                <a:ea typeface="Avenir"/>
                <a:cs typeface="Avenir"/>
                <a:sym typeface="Avenir"/>
              </a:rPr>
              <a:t>OpenGulf prioritizes team-based knowledge creation and collaboration among many stakeholders including undergraduates.  We adopt minimal and sustainable infrastructure and workflows whenever possible.  The Historical Texts Analysis project employs a three-step workflow:</a:t>
            </a:r>
            <a:endParaRPr sz="3200">
              <a:solidFill>
                <a:schemeClr val="dk1"/>
              </a:solidFill>
              <a:latin typeface="Avenir"/>
              <a:ea typeface="Avenir"/>
              <a:cs typeface="Avenir"/>
              <a:sym typeface="Avenir"/>
            </a:endParaRPr>
          </a:p>
          <a:p>
            <a:pPr indent="-431800" lvl="0" marL="457200" rtl="0" algn="l">
              <a:lnSpc>
                <a:spcPct val="115000"/>
              </a:lnSpc>
              <a:spcBef>
                <a:spcPts val="1200"/>
              </a:spcBef>
              <a:spcAft>
                <a:spcPts val="0"/>
              </a:spcAft>
              <a:buClr>
                <a:schemeClr val="dk1"/>
              </a:buClr>
              <a:buSzPts val="3200"/>
              <a:buFont typeface="Avenir"/>
              <a:buChar char="●"/>
            </a:pPr>
            <a:r>
              <a:rPr lang="en-US" sz="3200">
                <a:solidFill>
                  <a:schemeClr val="dk1"/>
                </a:solidFill>
                <a:latin typeface="Avenir"/>
                <a:ea typeface="Avenir"/>
                <a:cs typeface="Avenir"/>
                <a:sym typeface="Avenir"/>
              </a:rPr>
              <a:t>Annotating prepared text files using Recogito to link mentioned entities to Geonames IDs</a:t>
            </a:r>
            <a:endParaRPr sz="3200">
              <a:solidFill>
                <a:schemeClr val="dk1"/>
              </a:solidFill>
              <a:latin typeface="Avenir"/>
              <a:ea typeface="Avenir"/>
              <a:cs typeface="Avenir"/>
              <a:sym typeface="Avenir"/>
            </a:endParaRPr>
          </a:p>
          <a:p>
            <a:pPr indent="-431800" lvl="0" marL="457200" rtl="0" algn="l">
              <a:lnSpc>
                <a:spcPct val="115000"/>
              </a:lnSpc>
              <a:spcBef>
                <a:spcPts val="0"/>
              </a:spcBef>
              <a:spcAft>
                <a:spcPts val="0"/>
              </a:spcAft>
              <a:buClr>
                <a:schemeClr val="dk1"/>
              </a:buClr>
              <a:buSzPts val="3200"/>
              <a:buFont typeface="Avenir"/>
              <a:buChar char="●"/>
            </a:pPr>
            <a:r>
              <a:rPr lang="en-US" sz="3200">
                <a:solidFill>
                  <a:schemeClr val="dk1"/>
                </a:solidFill>
                <a:latin typeface="Avenir"/>
                <a:ea typeface="Avenir"/>
                <a:cs typeface="Avenir"/>
                <a:sym typeface="Avenir"/>
              </a:rPr>
              <a:t>Disambiguating, cleaning and augmenting  produced place name datasets using Antconc, Google Sheets, and OpenRefine</a:t>
            </a:r>
            <a:endParaRPr sz="3200">
              <a:solidFill>
                <a:schemeClr val="dk1"/>
              </a:solidFill>
              <a:latin typeface="Avenir"/>
              <a:ea typeface="Avenir"/>
              <a:cs typeface="Avenir"/>
              <a:sym typeface="Avenir"/>
            </a:endParaRPr>
          </a:p>
          <a:p>
            <a:pPr indent="-431800" lvl="0" marL="457200" rtl="0" algn="l">
              <a:lnSpc>
                <a:spcPct val="115000"/>
              </a:lnSpc>
              <a:spcBef>
                <a:spcPts val="0"/>
              </a:spcBef>
              <a:spcAft>
                <a:spcPts val="0"/>
              </a:spcAft>
              <a:buClr>
                <a:schemeClr val="dk1"/>
              </a:buClr>
              <a:buSzPts val="3200"/>
              <a:buFont typeface="Avenir"/>
              <a:buChar char="●"/>
            </a:pPr>
            <a:r>
              <a:rPr lang="en-US" sz="3200">
                <a:solidFill>
                  <a:schemeClr val="dk1"/>
                </a:solidFill>
                <a:latin typeface="Avenir"/>
                <a:ea typeface="Avenir"/>
                <a:cs typeface="Avenir"/>
                <a:sym typeface="Avenir"/>
              </a:rPr>
              <a:t>Mapping datasets-in-progress in ArcGIS Online as part of data cleaning</a:t>
            </a:r>
            <a:endParaRPr sz="3200">
              <a:solidFill>
                <a:schemeClr val="dk1"/>
              </a:solidFill>
              <a:latin typeface="Avenir"/>
              <a:ea typeface="Avenir"/>
              <a:cs typeface="Avenir"/>
              <a:sym typeface="Avenir"/>
            </a:endParaRPr>
          </a:p>
          <a:p>
            <a:pPr indent="-431800" lvl="0" marL="457200" rtl="0" algn="l">
              <a:lnSpc>
                <a:spcPct val="115000"/>
              </a:lnSpc>
              <a:spcBef>
                <a:spcPts val="0"/>
              </a:spcBef>
              <a:spcAft>
                <a:spcPts val="0"/>
              </a:spcAft>
              <a:buClr>
                <a:schemeClr val="dk1"/>
              </a:buClr>
              <a:buSzPts val="3200"/>
              <a:buFont typeface="Avenir"/>
              <a:buChar char="●"/>
            </a:pPr>
            <a:r>
              <a:rPr lang="en-US" sz="3200">
                <a:solidFill>
                  <a:schemeClr val="dk1"/>
                </a:solidFill>
                <a:latin typeface="Avenir"/>
                <a:ea typeface="Avenir"/>
                <a:cs typeface="Avenir"/>
                <a:sym typeface="Avenir"/>
              </a:rPr>
              <a:t>Mapping completed datasets with QGIS</a:t>
            </a:r>
            <a:endParaRPr sz="3200">
              <a:solidFill>
                <a:schemeClr val="dk1"/>
              </a:solidFill>
              <a:latin typeface="Avenir"/>
              <a:ea typeface="Avenir"/>
              <a:cs typeface="Avenir"/>
              <a:sym typeface="Avenir"/>
            </a:endParaRPr>
          </a:p>
          <a:p>
            <a:pPr indent="0" lvl="0" marL="0" marR="0" rtl="0" algn="l">
              <a:spcBef>
                <a:spcPts val="1200"/>
              </a:spcBef>
              <a:spcAft>
                <a:spcPts val="0"/>
              </a:spcAft>
              <a:buNone/>
            </a:pPr>
            <a:r>
              <a:t/>
            </a:r>
            <a:endParaRPr sz="4600">
              <a:solidFill>
                <a:schemeClr val="dk1"/>
              </a:solidFill>
              <a:latin typeface="Avenir"/>
              <a:ea typeface="Avenir"/>
              <a:cs typeface="Avenir"/>
              <a:sym typeface="Avenir"/>
            </a:endParaRPr>
          </a:p>
        </p:txBody>
      </p:sp>
      <p:sp>
        <p:nvSpPr>
          <p:cNvPr id="27" name="Google Shape;27;p1"/>
          <p:cNvSpPr txBox="1"/>
          <p:nvPr/>
        </p:nvSpPr>
        <p:spPr>
          <a:xfrm>
            <a:off x="14245439" y="6908800"/>
            <a:ext cx="23347500" cy="23991900"/>
          </a:xfrm>
          <a:prstGeom prst="rect">
            <a:avLst/>
          </a:prstGeom>
          <a:solidFill>
            <a:schemeClr val="accent1"/>
          </a:solidFill>
          <a:ln cap="flat" cmpd="sng" w="38100">
            <a:solidFill>
              <a:srgbClr val="000000"/>
            </a:solidFill>
            <a:prstDash val="solid"/>
            <a:round/>
            <a:headEnd len="sm" w="sm" type="none"/>
            <a:tailEnd len="sm" w="sm" type="none"/>
          </a:ln>
        </p:spPr>
        <p:txBody>
          <a:bodyPr anchorCtr="0" anchor="t" bIns="914400" lIns="914400" spcFirstLastPara="1" rIns="914400" wrap="square" tIns="457200">
            <a:noAutofit/>
          </a:bodyPr>
          <a:lstStyle/>
          <a:p>
            <a:pPr indent="0" lvl="0" marL="0" marR="0" rtl="0" algn="ctr">
              <a:spcBef>
                <a:spcPts val="0"/>
              </a:spcBef>
              <a:spcAft>
                <a:spcPts val="0"/>
              </a:spcAft>
              <a:buNone/>
            </a:pPr>
            <a:r>
              <a:rPr b="1" lang="en-US" sz="4801">
                <a:solidFill>
                  <a:schemeClr val="dk1"/>
                </a:solidFill>
                <a:latin typeface="Avenir"/>
                <a:ea typeface="Avenir"/>
                <a:cs typeface="Avenir"/>
                <a:sym typeface="Avenir"/>
              </a:rPr>
              <a:t>Data Visualization</a:t>
            </a:r>
            <a:endParaRPr b="1" i="0" sz="4801" u="none" cap="none" strike="noStrike">
              <a:solidFill>
                <a:schemeClr val="dk1"/>
              </a:solidFill>
              <a:latin typeface="Avenir"/>
              <a:ea typeface="Avenir"/>
              <a:cs typeface="Avenir"/>
              <a:sym typeface="Avenir"/>
            </a:endParaRPr>
          </a:p>
          <a:p>
            <a:pPr indent="0" lvl="0" marL="0" marR="0" rtl="0" algn="l">
              <a:spcBef>
                <a:spcPts val="500"/>
              </a:spcBef>
              <a:spcAft>
                <a:spcPts val="0"/>
              </a:spcAft>
              <a:buNone/>
            </a:pPr>
            <a:r>
              <a:t/>
            </a:r>
            <a:endParaRPr b="0" i="0" sz="4801" u="none" cap="none" strike="noStrike">
              <a:solidFill>
                <a:schemeClr val="dk1"/>
              </a:solidFill>
              <a:latin typeface="Avenir"/>
              <a:ea typeface="Avenir"/>
              <a:cs typeface="Avenir"/>
              <a:sym typeface="Avenir"/>
            </a:endParaRPr>
          </a:p>
          <a:p>
            <a:pPr indent="0" lvl="0" marL="0" marR="0" rtl="0" algn="l">
              <a:spcBef>
                <a:spcPts val="500"/>
              </a:spcBef>
              <a:spcAft>
                <a:spcPts val="0"/>
              </a:spcAft>
              <a:buNone/>
            </a:pPr>
            <a:r>
              <a:t/>
            </a:r>
            <a:endParaRPr b="0" i="0" sz="4801" u="none" cap="none" strike="noStrike">
              <a:solidFill>
                <a:schemeClr val="dk1"/>
              </a:solidFill>
              <a:latin typeface="Avenir"/>
              <a:ea typeface="Avenir"/>
              <a:cs typeface="Avenir"/>
              <a:sym typeface="Avenir"/>
            </a:endParaRPr>
          </a:p>
          <a:p>
            <a:pPr indent="0" lvl="0" marL="0" marR="0" rtl="0" algn="l">
              <a:spcBef>
                <a:spcPts val="500"/>
              </a:spcBef>
              <a:spcAft>
                <a:spcPts val="0"/>
              </a:spcAft>
              <a:buNone/>
            </a:pPr>
            <a:r>
              <a:t/>
            </a:r>
            <a:endParaRPr b="0" i="0" sz="4801" u="none" cap="none" strike="noStrike">
              <a:solidFill>
                <a:schemeClr val="dk1"/>
              </a:solidFill>
              <a:latin typeface="Avenir"/>
              <a:ea typeface="Avenir"/>
              <a:cs typeface="Avenir"/>
              <a:sym typeface="Avenir"/>
            </a:endParaRPr>
          </a:p>
          <a:p>
            <a:pPr indent="0" lvl="0" marL="0" marR="0" rtl="0" algn="l">
              <a:spcBef>
                <a:spcPts val="500"/>
              </a:spcBef>
              <a:spcAft>
                <a:spcPts val="0"/>
              </a:spcAft>
              <a:buNone/>
            </a:pPr>
            <a:r>
              <a:t/>
            </a:r>
            <a:endParaRPr b="0" i="0" sz="4801" u="none" cap="none" strike="noStrike">
              <a:solidFill>
                <a:schemeClr val="dk1"/>
              </a:solidFill>
              <a:latin typeface="Avenir"/>
              <a:ea typeface="Avenir"/>
              <a:cs typeface="Avenir"/>
              <a:sym typeface="Avenir"/>
            </a:endParaRPr>
          </a:p>
          <a:p>
            <a:pPr indent="0" lvl="0" marL="0" marR="0" rtl="0" algn="l">
              <a:spcBef>
                <a:spcPts val="500"/>
              </a:spcBef>
              <a:spcAft>
                <a:spcPts val="0"/>
              </a:spcAft>
              <a:buNone/>
            </a:pPr>
            <a:r>
              <a:t/>
            </a:r>
            <a:endParaRPr b="0" i="0" sz="4801" u="none" cap="none" strike="noStrike">
              <a:solidFill>
                <a:schemeClr val="dk1"/>
              </a:solidFill>
              <a:latin typeface="Avenir"/>
              <a:ea typeface="Avenir"/>
              <a:cs typeface="Avenir"/>
              <a:sym typeface="Avenir"/>
            </a:endParaRPr>
          </a:p>
          <a:p>
            <a:pPr indent="0" lvl="0" marL="0" marR="0" rtl="0" algn="l">
              <a:spcBef>
                <a:spcPts val="500"/>
              </a:spcBef>
              <a:spcAft>
                <a:spcPts val="0"/>
              </a:spcAft>
              <a:buNone/>
            </a:pPr>
            <a:r>
              <a:t/>
            </a:r>
            <a:endParaRPr b="0" i="0" sz="4801" u="none" cap="none" strike="noStrike">
              <a:solidFill>
                <a:schemeClr val="dk1"/>
              </a:solidFill>
              <a:latin typeface="Avenir"/>
              <a:ea typeface="Avenir"/>
              <a:cs typeface="Avenir"/>
              <a:sym typeface="Avenir"/>
            </a:endParaRPr>
          </a:p>
          <a:p>
            <a:pPr indent="0" lvl="0" marL="0" marR="0" rtl="0" algn="l">
              <a:spcBef>
                <a:spcPts val="500"/>
              </a:spcBef>
              <a:spcAft>
                <a:spcPts val="0"/>
              </a:spcAft>
              <a:buNone/>
            </a:pPr>
            <a:r>
              <a:t/>
            </a:r>
            <a:endParaRPr b="0" i="0" sz="4801" u="none" cap="none" strike="noStrike">
              <a:solidFill>
                <a:schemeClr val="dk1"/>
              </a:solidFill>
              <a:latin typeface="Avenir"/>
              <a:ea typeface="Avenir"/>
              <a:cs typeface="Avenir"/>
              <a:sym typeface="Avenir"/>
            </a:endParaRPr>
          </a:p>
          <a:p>
            <a:pPr indent="0" lvl="0" marL="0" marR="0" rtl="0" algn="l">
              <a:spcBef>
                <a:spcPts val="2401"/>
              </a:spcBef>
              <a:spcAft>
                <a:spcPts val="0"/>
              </a:spcAft>
              <a:buNone/>
            </a:pPr>
            <a:r>
              <a:t/>
            </a:r>
            <a:endParaRPr b="0" i="0" sz="4801" u="none" cap="none" strike="noStrike">
              <a:solidFill>
                <a:schemeClr val="accent2"/>
              </a:solidFill>
              <a:latin typeface="Avenir"/>
              <a:ea typeface="Avenir"/>
              <a:cs typeface="Avenir"/>
              <a:sym typeface="Avenir"/>
            </a:endParaRPr>
          </a:p>
          <a:p>
            <a:pPr indent="0" lvl="0" marL="0" marR="0" rtl="0" algn="l">
              <a:spcBef>
                <a:spcPts val="1400"/>
              </a:spcBef>
              <a:spcAft>
                <a:spcPts val="0"/>
              </a:spcAft>
              <a:buNone/>
            </a:pPr>
            <a:r>
              <a:t/>
            </a:r>
            <a:endParaRPr b="0" i="1" sz="2800" u="none" cap="none" strike="noStrike">
              <a:solidFill>
                <a:schemeClr val="accent2"/>
              </a:solidFill>
              <a:latin typeface="Avenir"/>
              <a:ea typeface="Avenir"/>
              <a:cs typeface="Avenir"/>
              <a:sym typeface="Avenir"/>
            </a:endParaRPr>
          </a:p>
        </p:txBody>
      </p:sp>
      <p:sp>
        <p:nvSpPr>
          <p:cNvPr id="28" name="Google Shape;28;p1"/>
          <p:cNvSpPr txBox="1"/>
          <p:nvPr/>
        </p:nvSpPr>
        <p:spPr>
          <a:xfrm>
            <a:off x="38484175" y="6908800"/>
            <a:ext cx="11693400" cy="23991900"/>
          </a:xfrm>
          <a:prstGeom prst="rect">
            <a:avLst/>
          </a:prstGeom>
          <a:solidFill>
            <a:schemeClr val="accent1"/>
          </a:solidFill>
          <a:ln cap="flat" cmpd="sng" w="38100">
            <a:solidFill>
              <a:srgbClr val="000000"/>
            </a:solidFill>
            <a:prstDash val="solid"/>
            <a:round/>
            <a:headEnd len="sm" w="sm" type="none"/>
            <a:tailEnd len="sm" w="sm" type="none"/>
          </a:ln>
        </p:spPr>
        <p:txBody>
          <a:bodyPr anchorCtr="0" anchor="t" bIns="914400" lIns="914400" spcFirstLastPara="1" rIns="914400" wrap="square" tIns="457200">
            <a:noAutofit/>
          </a:bodyPr>
          <a:lstStyle/>
          <a:p>
            <a:pPr indent="0" lvl="0" marL="0" marR="0" rtl="0" algn="l">
              <a:lnSpc>
                <a:spcPct val="115000"/>
              </a:lnSpc>
              <a:spcBef>
                <a:spcPts val="0"/>
              </a:spcBef>
              <a:spcAft>
                <a:spcPts val="0"/>
              </a:spcAft>
              <a:buNone/>
            </a:pPr>
            <a:r>
              <a:rPr b="1" i="0" lang="en-US" sz="4800" u="none" cap="none" strike="noStrike">
                <a:solidFill>
                  <a:srgbClr val="000000"/>
                </a:solidFill>
                <a:latin typeface="Avenir"/>
                <a:ea typeface="Avenir"/>
                <a:cs typeface="Avenir"/>
                <a:sym typeface="Avenir"/>
              </a:rPr>
              <a:t>Conclusions</a:t>
            </a:r>
            <a:endParaRPr sz="4800">
              <a:latin typeface="Avenir"/>
              <a:ea typeface="Avenir"/>
              <a:cs typeface="Avenir"/>
              <a:sym typeface="Avenir"/>
            </a:endParaRPr>
          </a:p>
          <a:p>
            <a:pPr indent="-431800" lvl="0" marL="457200" marR="0" rtl="0" algn="l">
              <a:lnSpc>
                <a:spcPct val="115000"/>
              </a:lnSpc>
              <a:spcBef>
                <a:spcPts val="0"/>
              </a:spcBef>
              <a:spcAft>
                <a:spcPts val="0"/>
              </a:spcAft>
              <a:buSzPts val="3200"/>
              <a:buFont typeface="Avenir"/>
              <a:buChar char="●"/>
            </a:pPr>
            <a:r>
              <a:rPr lang="en-US" sz="3200">
                <a:latin typeface="Avenir"/>
                <a:ea typeface="Avenir"/>
                <a:cs typeface="Avenir"/>
                <a:sym typeface="Avenir"/>
              </a:rPr>
              <a:t>The </a:t>
            </a:r>
            <a:r>
              <a:rPr i="1" lang="en-US" sz="3200" u="none" cap="none" strike="noStrike">
                <a:solidFill>
                  <a:srgbClr val="000000"/>
                </a:solidFill>
                <a:latin typeface="Avenir"/>
                <a:ea typeface="Avenir"/>
                <a:cs typeface="Avenir"/>
                <a:sym typeface="Avenir"/>
              </a:rPr>
              <a:t>Seyahatname</a:t>
            </a:r>
            <a:r>
              <a:rPr i="0" lang="en-US" sz="3200" u="none" cap="none" strike="noStrike">
                <a:solidFill>
                  <a:srgbClr val="000000"/>
                </a:solidFill>
                <a:latin typeface="Avenir"/>
                <a:ea typeface="Avenir"/>
                <a:cs typeface="Avenir"/>
                <a:sym typeface="Avenir"/>
              </a:rPr>
              <a:t> provides a spatial visualization that intimately connects Iraq's geography with Western Iran, the Gulf, and the Arabian Peninsula</a:t>
            </a:r>
            <a:r>
              <a:rPr i="0" lang="en-US" sz="3200" u="none" cap="none" strike="noStrike">
                <a:solidFill>
                  <a:schemeClr val="dk1"/>
                </a:solidFill>
                <a:latin typeface="Avenir"/>
                <a:ea typeface="Avenir"/>
                <a:cs typeface="Avenir"/>
                <a:sym typeface="Avenir"/>
              </a:rPr>
              <a:t>.</a:t>
            </a:r>
            <a:endParaRPr i="0" sz="3200" u="none" cap="none" strike="noStrike">
              <a:solidFill>
                <a:schemeClr val="dk1"/>
              </a:solidFill>
              <a:latin typeface="Avenir"/>
              <a:ea typeface="Avenir"/>
              <a:cs typeface="Avenir"/>
              <a:sym typeface="Avenir"/>
            </a:endParaRPr>
          </a:p>
          <a:p>
            <a:pPr indent="-431800" lvl="0" marL="457200" marR="0" rtl="0" algn="l">
              <a:lnSpc>
                <a:spcPct val="115000"/>
              </a:lnSpc>
              <a:spcBef>
                <a:spcPts val="0"/>
              </a:spcBef>
              <a:spcAft>
                <a:spcPts val="0"/>
              </a:spcAft>
              <a:buClr>
                <a:schemeClr val="dk1"/>
              </a:buClr>
              <a:buSzPts val="3200"/>
              <a:buFont typeface="Avenir"/>
              <a:buChar char="●"/>
            </a:pPr>
            <a:r>
              <a:rPr i="0" lang="en-US" sz="3200" u="none" cap="none" strike="noStrike">
                <a:solidFill>
                  <a:schemeClr val="dk1"/>
                </a:solidFill>
                <a:latin typeface="Avenir"/>
                <a:ea typeface="Avenir"/>
                <a:cs typeface="Avenir"/>
                <a:sym typeface="Avenir"/>
              </a:rPr>
              <a:t>Ottoman and British spatial imaginations of Southern Iraq, Western Iran, the Gulf and the Arabian Peninsula exhibits compatibility. </a:t>
            </a:r>
            <a:endParaRPr sz="3200">
              <a:latin typeface="Avenir"/>
              <a:ea typeface="Avenir"/>
              <a:cs typeface="Avenir"/>
              <a:sym typeface="Avenir"/>
            </a:endParaRPr>
          </a:p>
          <a:p>
            <a:pPr indent="-431800" lvl="0" marL="457200" marR="0" rtl="0" algn="l">
              <a:lnSpc>
                <a:spcPct val="115000"/>
              </a:lnSpc>
              <a:spcBef>
                <a:spcPts val="0"/>
              </a:spcBef>
              <a:spcAft>
                <a:spcPts val="0"/>
              </a:spcAft>
              <a:buClr>
                <a:srgbClr val="000000"/>
              </a:buClr>
              <a:buSzPts val="3200"/>
              <a:buFont typeface="Avenir"/>
              <a:buChar char="●"/>
            </a:pPr>
            <a:r>
              <a:rPr i="0" lang="en-US" sz="3200" u="none" cap="none" strike="noStrike">
                <a:solidFill>
                  <a:srgbClr val="000000"/>
                </a:solidFill>
                <a:latin typeface="Avenir"/>
                <a:ea typeface="Avenir"/>
                <a:cs typeface="Avenir"/>
                <a:sym typeface="Avenir"/>
              </a:rPr>
              <a:t>This map challenges the commonly accepted notion that the Ottoman Empire possessed minimal knowledge of Southern Iraq, Western Iran, and the Gulf during the 19th century.</a:t>
            </a:r>
            <a:endParaRPr sz="3200">
              <a:latin typeface="Avenir"/>
              <a:ea typeface="Avenir"/>
              <a:cs typeface="Avenir"/>
              <a:sym typeface="Avenir"/>
            </a:endParaRPr>
          </a:p>
          <a:p>
            <a:pPr indent="-431800" lvl="0" marL="457200" marR="0" rtl="0" algn="l">
              <a:lnSpc>
                <a:spcPct val="115000"/>
              </a:lnSpc>
              <a:spcBef>
                <a:spcPts val="0"/>
              </a:spcBef>
              <a:spcAft>
                <a:spcPts val="0"/>
              </a:spcAft>
              <a:buSzPts val="3200"/>
              <a:buFont typeface="Avenir"/>
              <a:buChar char="●"/>
            </a:pPr>
            <a:r>
              <a:rPr lang="en-US" sz="3200">
                <a:latin typeface="Avenir"/>
                <a:ea typeface="Avenir"/>
                <a:cs typeface="Avenir"/>
                <a:sym typeface="Avenir"/>
              </a:rPr>
              <a:t>The date palm map shows concentrations of large-scale plantation-based date production in Iraq and Oman and extensive small-scale production especially in Oman, the Persian Coast and Trucial States. The full dataset of mentions of date palms by region shown in the chart below, which </a:t>
            </a:r>
            <a:r>
              <a:rPr lang="en-US" sz="3200">
                <a:latin typeface="Avenir"/>
                <a:ea typeface="Avenir"/>
                <a:cs typeface="Avenir"/>
                <a:sym typeface="Avenir"/>
              </a:rPr>
              <a:t>are only</a:t>
            </a:r>
            <a:r>
              <a:rPr lang="en-US" sz="3200">
                <a:latin typeface="Avenir"/>
                <a:ea typeface="Avenir"/>
                <a:cs typeface="Avenir"/>
                <a:sym typeface="Avenir"/>
              </a:rPr>
              <a:t> partially geolocated and visualized in the work-in-progress map, amplifies these concentrations.</a:t>
            </a:r>
            <a:endParaRPr sz="3200">
              <a:latin typeface="Avenir"/>
              <a:ea typeface="Avenir"/>
              <a:cs typeface="Avenir"/>
              <a:sym typeface="Avenir"/>
            </a:endParaRPr>
          </a:p>
          <a:p>
            <a:pPr indent="0" lvl="0" marL="457200" marR="0" rtl="0" algn="l">
              <a:spcBef>
                <a:spcPts val="2300"/>
              </a:spcBef>
              <a:spcAft>
                <a:spcPts val="0"/>
              </a:spcAft>
              <a:buNone/>
            </a:pPr>
            <a:r>
              <a:t/>
            </a:r>
            <a:endParaRPr i="0" sz="3600" u="none" cap="none" strike="noStrike">
              <a:solidFill>
                <a:schemeClr val="dk1"/>
              </a:solidFill>
              <a:latin typeface="Avenir"/>
              <a:ea typeface="Avenir"/>
              <a:cs typeface="Avenir"/>
              <a:sym typeface="Avenir"/>
            </a:endParaRPr>
          </a:p>
          <a:p>
            <a:pPr indent="-380998" lvl="0" marL="685862" marR="0" rtl="0" algn="l">
              <a:spcBef>
                <a:spcPts val="2401"/>
              </a:spcBef>
              <a:spcAft>
                <a:spcPts val="0"/>
              </a:spcAft>
              <a:buClr>
                <a:schemeClr val="dk1"/>
              </a:buClr>
              <a:buSzPts val="4801"/>
              <a:buFont typeface="Arial"/>
              <a:buNone/>
            </a:pPr>
            <a:r>
              <a:t/>
            </a:r>
            <a:endParaRPr b="1" i="0" sz="3600" u="none" cap="none" strike="noStrike">
              <a:solidFill>
                <a:srgbClr val="000000"/>
              </a:solidFill>
              <a:latin typeface="Avenir"/>
              <a:ea typeface="Avenir"/>
              <a:cs typeface="Avenir"/>
              <a:sym typeface="Avenir"/>
            </a:endParaRPr>
          </a:p>
        </p:txBody>
      </p:sp>
      <p:sp>
        <p:nvSpPr>
          <p:cNvPr id="29" name="Google Shape;29;p1"/>
          <p:cNvSpPr txBox="1"/>
          <p:nvPr/>
        </p:nvSpPr>
        <p:spPr>
          <a:xfrm>
            <a:off x="1187169" y="3683073"/>
            <a:ext cx="47701200" cy="1477500"/>
          </a:xfrm>
          <a:prstGeom prst="rect">
            <a:avLst/>
          </a:prstGeom>
          <a:noFill/>
          <a:ln>
            <a:noFill/>
          </a:ln>
        </p:spPr>
        <p:txBody>
          <a:bodyPr anchorCtr="0" anchor="ctr" bIns="274300" lIns="274300" spcFirstLastPara="1" rIns="274300" wrap="square" tIns="274300">
            <a:spAutoFit/>
          </a:bodyPr>
          <a:lstStyle/>
          <a:p>
            <a:pPr indent="0" lvl="0" marL="0" marR="0" rtl="0" algn="ctr">
              <a:spcBef>
                <a:spcPts val="0"/>
              </a:spcBef>
              <a:spcAft>
                <a:spcPts val="0"/>
              </a:spcAft>
              <a:buNone/>
            </a:pPr>
            <a:r>
              <a:rPr b="1" i="0" lang="en-US" sz="6000" u="none" cap="none" strike="noStrike">
                <a:solidFill>
                  <a:schemeClr val="dk1"/>
                </a:solidFill>
                <a:latin typeface="Avenir"/>
                <a:ea typeface="Avenir"/>
                <a:cs typeface="Avenir"/>
                <a:sym typeface="Avenir"/>
              </a:rPr>
              <a:t>Nora Barakat and Mustafa Emre Günaydı, Stanford</a:t>
            </a:r>
            <a:r>
              <a:rPr b="1" i="0" lang="en-US" sz="6000" u="none" cap="none" strike="noStrike">
                <a:solidFill>
                  <a:schemeClr val="dk1"/>
                </a:solidFill>
                <a:latin typeface="Avenir"/>
                <a:ea typeface="Avenir"/>
                <a:cs typeface="Avenir"/>
                <a:sym typeface="Avenir"/>
              </a:rPr>
              <a:t> University</a:t>
            </a:r>
            <a:endParaRPr b="1"/>
          </a:p>
        </p:txBody>
      </p:sp>
      <p:sp>
        <p:nvSpPr>
          <p:cNvPr id="30" name="Google Shape;30;p1"/>
          <p:cNvSpPr/>
          <p:nvPr/>
        </p:nvSpPr>
        <p:spPr>
          <a:xfrm>
            <a:off x="312519" y="1979723"/>
            <a:ext cx="49450500" cy="1441200"/>
          </a:xfrm>
          <a:prstGeom prst="rect">
            <a:avLst/>
          </a:prstGeom>
          <a:noFill/>
          <a:ln>
            <a:noFill/>
          </a:ln>
        </p:spPr>
        <p:txBody>
          <a:bodyPr anchorCtr="0" anchor="ctr" bIns="45700" lIns="91425" spcFirstLastPara="1" rIns="91425" wrap="square" tIns="45700">
            <a:spAutoFit/>
          </a:bodyPr>
          <a:lstStyle/>
          <a:p>
            <a:pPr indent="0" lvl="0" marL="0" marR="0" rtl="0" algn="ctr">
              <a:lnSpc>
                <a:spcPct val="90000"/>
              </a:lnSpc>
              <a:spcBef>
                <a:spcPts val="0"/>
              </a:spcBef>
              <a:spcAft>
                <a:spcPts val="0"/>
              </a:spcAft>
              <a:buNone/>
            </a:pPr>
            <a:r>
              <a:rPr b="1" i="0" lang="en-US" sz="10100" u="none" cap="none" strike="noStrike">
                <a:solidFill>
                  <a:schemeClr val="dk1"/>
                </a:solidFill>
                <a:latin typeface="Avenir"/>
                <a:ea typeface="Avenir"/>
                <a:cs typeface="Avenir"/>
                <a:sym typeface="Avenir"/>
              </a:rPr>
              <a:t>Mapping Gulf Spaces, Analyzing Imperial Texts: OpenGulf</a:t>
            </a:r>
            <a:endParaRPr b="1" i="0" sz="10100" u="none" cap="none" strike="noStrike">
              <a:solidFill>
                <a:schemeClr val="dk1"/>
              </a:solidFill>
              <a:latin typeface="Avenir"/>
              <a:ea typeface="Avenir"/>
              <a:cs typeface="Avenir"/>
              <a:sym typeface="Avenir"/>
            </a:endParaRPr>
          </a:p>
        </p:txBody>
      </p:sp>
      <p:sp>
        <p:nvSpPr>
          <p:cNvPr id="31" name="Google Shape;31;p1"/>
          <p:cNvSpPr txBox="1"/>
          <p:nvPr/>
        </p:nvSpPr>
        <p:spPr>
          <a:xfrm>
            <a:off x="14881025" y="7631575"/>
            <a:ext cx="11693400" cy="12039900"/>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t/>
            </a:r>
            <a:endParaRPr sz="3100">
              <a:latin typeface="Avenir"/>
              <a:ea typeface="Avenir"/>
              <a:cs typeface="Avenir"/>
              <a:sym typeface="Avenir"/>
            </a:endParaRPr>
          </a:p>
          <a:p>
            <a:pPr indent="0" lvl="0" marL="0" marR="0" rtl="0" algn="l">
              <a:lnSpc>
                <a:spcPct val="115000"/>
              </a:lnSpc>
              <a:spcBef>
                <a:spcPts val="0"/>
              </a:spcBef>
              <a:spcAft>
                <a:spcPts val="0"/>
              </a:spcAft>
              <a:buNone/>
            </a:pPr>
            <a:r>
              <a:rPr b="0" i="0" lang="en-US" sz="3200" u="none" cap="none" strike="noStrike">
                <a:solidFill>
                  <a:srgbClr val="000000"/>
                </a:solidFill>
                <a:latin typeface="Avenir"/>
                <a:ea typeface="Avenir"/>
                <a:cs typeface="Avenir"/>
                <a:sym typeface="Avenir"/>
              </a:rPr>
              <a:t>This map draws on two </a:t>
            </a:r>
            <a:r>
              <a:rPr lang="en-US" sz="3200">
                <a:latin typeface="Avenir"/>
                <a:ea typeface="Avenir"/>
                <a:cs typeface="Avenir"/>
                <a:sym typeface="Avenir"/>
              </a:rPr>
              <a:t>historical</a:t>
            </a:r>
            <a:r>
              <a:rPr b="0" i="0" lang="en-US" sz="3200" u="none" cap="none" strike="noStrike">
                <a:solidFill>
                  <a:srgbClr val="000000"/>
                </a:solidFill>
                <a:latin typeface="Avenir"/>
                <a:ea typeface="Avenir"/>
                <a:cs typeface="Avenir"/>
                <a:sym typeface="Avenir"/>
              </a:rPr>
              <a:t> sources: </a:t>
            </a:r>
            <a:r>
              <a:rPr b="0" i="1" lang="en-US" sz="3200" u="none" cap="none" strike="noStrike">
                <a:solidFill>
                  <a:srgbClr val="000000"/>
                </a:solidFill>
                <a:latin typeface="Avenir"/>
                <a:ea typeface="Avenir"/>
                <a:cs typeface="Avenir"/>
                <a:sym typeface="Avenir"/>
              </a:rPr>
              <a:t>Seyahatname-i Hudud</a:t>
            </a:r>
            <a:r>
              <a:rPr b="0" i="0" lang="en-US" sz="3200" u="none" cap="none" strike="noStrike">
                <a:solidFill>
                  <a:srgbClr val="000000"/>
                </a:solidFill>
                <a:latin typeface="Avenir"/>
                <a:ea typeface="Avenir"/>
                <a:cs typeface="Avenir"/>
                <a:sym typeface="Avenir"/>
              </a:rPr>
              <a:t> and </a:t>
            </a:r>
            <a:r>
              <a:rPr lang="en-US" sz="3200">
                <a:latin typeface="Avenir"/>
                <a:ea typeface="Avenir"/>
                <a:cs typeface="Avenir"/>
                <a:sym typeface="Avenir"/>
              </a:rPr>
              <a:t>Lorimer’s</a:t>
            </a:r>
            <a:r>
              <a:rPr b="0" i="0" lang="en-US" sz="3200" u="none" cap="none" strike="noStrike">
                <a:solidFill>
                  <a:srgbClr val="000000"/>
                </a:solidFill>
                <a:latin typeface="Avenir"/>
                <a:ea typeface="Avenir"/>
                <a:cs typeface="Avenir"/>
                <a:sym typeface="Avenir"/>
              </a:rPr>
              <a:t> </a:t>
            </a:r>
            <a:r>
              <a:rPr b="0" i="1" lang="en-US" sz="3200" u="none" cap="none" strike="noStrike">
                <a:solidFill>
                  <a:srgbClr val="000000"/>
                </a:solidFill>
                <a:latin typeface="Avenir"/>
                <a:ea typeface="Avenir"/>
                <a:cs typeface="Avenir"/>
                <a:sym typeface="Avenir"/>
              </a:rPr>
              <a:t>Gazetteer.</a:t>
            </a:r>
            <a:r>
              <a:rPr b="0" i="0" lang="en-US" sz="3200" u="none" cap="none" strike="noStrike">
                <a:solidFill>
                  <a:schemeClr val="dk1"/>
                </a:solidFill>
                <a:latin typeface="Avenir"/>
                <a:ea typeface="Avenir"/>
                <a:cs typeface="Avenir"/>
                <a:sym typeface="Avenir"/>
              </a:rPr>
              <a:t> The </a:t>
            </a:r>
            <a:r>
              <a:rPr b="0" i="1" lang="en-US" sz="3200" u="none" cap="none" strike="noStrike">
                <a:solidFill>
                  <a:schemeClr val="dk1"/>
                </a:solidFill>
                <a:latin typeface="Avenir"/>
                <a:ea typeface="Avenir"/>
                <a:cs typeface="Avenir"/>
                <a:sym typeface="Avenir"/>
              </a:rPr>
              <a:t>Seyahatname</a:t>
            </a:r>
            <a:r>
              <a:rPr b="0" i="0" lang="en-US" sz="3200" u="none" cap="none" strike="noStrike">
                <a:solidFill>
                  <a:schemeClr val="dk1"/>
                </a:solidFill>
                <a:latin typeface="Avenir"/>
                <a:ea typeface="Avenir"/>
                <a:cs typeface="Avenir"/>
                <a:sym typeface="Avenir"/>
              </a:rPr>
              <a:t> was written by Mehmed Hur</a:t>
            </a:r>
            <a:r>
              <a:rPr b="0" i="0" lang="en-US" sz="3200" u="none" cap="none" strike="noStrike">
                <a:solidFill>
                  <a:srgbClr val="000000"/>
                </a:solidFill>
                <a:latin typeface="Avenir"/>
                <a:ea typeface="Avenir"/>
                <a:cs typeface="Avenir"/>
                <a:sym typeface="Avenir"/>
              </a:rPr>
              <a:t>şid Pasha, a scribe in the Ottoman survey commission of 1848-1852</a:t>
            </a:r>
            <a:r>
              <a:rPr lang="en-US" sz="3200">
                <a:latin typeface="Avenir"/>
                <a:ea typeface="Avenir"/>
                <a:cs typeface="Avenir"/>
                <a:sym typeface="Avenir"/>
              </a:rPr>
              <a:t>.  The commission aimed to </a:t>
            </a:r>
            <a:r>
              <a:rPr b="0" i="0" lang="en-US" sz="3200" u="none" cap="none" strike="noStrike">
                <a:solidFill>
                  <a:srgbClr val="000000"/>
                </a:solidFill>
                <a:latin typeface="Avenir"/>
                <a:ea typeface="Avenir"/>
                <a:cs typeface="Avenir"/>
                <a:sym typeface="Avenir"/>
              </a:rPr>
              <a:t>resolve border disputes between the </a:t>
            </a:r>
            <a:r>
              <a:rPr lang="en-US" sz="3200">
                <a:latin typeface="Avenir"/>
                <a:ea typeface="Avenir"/>
                <a:cs typeface="Avenir"/>
                <a:sym typeface="Avenir"/>
              </a:rPr>
              <a:t>Ottoman</a:t>
            </a:r>
            <a:r>
              <a:rPr b="0" i="0" lang="en-US" sz="3200" u="none" cap="none" strike="noStrike">
                <a:solidFill>
                  <a:srgbClr val="000000"/>
                </a:solidFill>
                <a:latin typeface="Avenir"/>
                <a:ea typeface="Avenir"/>
                <a:cs typeface="Avenir"/>
                <a:sym typeface="Avenir"/>
              </a:rPr>
              <a:t> and Qajar Empires</a:t>
            </a:r>
            <a:r>
              <a:rPr lang="en-US" sz="3200">
                <a:latin typeface="Avenir"/>
                <a:ea typeface="Avenir"/>
                <a:cs typeface="Avenir"/>
                <a:sym typeface="Avenir"/>
              </a:rPr>
              <a:t>.</a:t>
            </a:r>
            <a:r>
              <a:rPr b="0" i="0" lang="en-US" sz="3200" u="none" cap="none" strike="noStrike">
                <a:solidFill>
                  <a:srgbClr val="000000"/>
                </a:solidFill>
                <a:latin typeface="Avenir"/>
                <a:ea typeface="Avenir"/>
                <a:cs typeface="Avenir"/>
                <a:sym typeface="Avenir"/>
              </a:rPr>
              <a:t> Most </a:t>
            </a:r>
            <a:r>
              <a:rPr lang="en-US" sz="3200">
                <a:latin typeface="Avenir"/>
                <a:ea typeface="Avenir"/>
                <a:cs typeface="Avenir"/>
                <a:sym typeface="Avenir"/>
              </a:rPr>
              <a:t>of the book’s information is based</a:t>
            </a:r>
            <a:r>
              <a:rPr b="0" i="0" lang="en-US" sz="3200" u="none" cap="none" strike="noStrike">
                <a:solidFill>
                  <a:srgbClr val="000000"/>
                </a:solidFill>
                <a:latin typeface="Avenir"/>
                <a:ea typeface="Avenir"/>
                <a:cs typeface="Avenir"/>
                <a:sym typeface="Avenir"/>
              </a:rPr>
              <a:t> on Mehmed Hurşid’s observations and field notes during his trips along the Ottoman-Qajar border</a:t>
            </a:r>
            <a:r>
              <a:rPr lang="en-US" sz="3200">
                <a:latin typeface="Avenir"/>
                <a:ea typeface="Avenir"/>
                <a:cs typeface="Avenir"/>
                <a:sym typeface="Avenir"/>
              </a:rPr>
              <a:t>, </a:t>
            </a:r>
            <a:r>
              <a:rPr b="0" i="0" lang="en-US" sz="3200" u="none" cap="none" strike="noStrike">
                <a:solidFill>
                  <a:srgbClr val="000000"/>
                </a:solidFill>
                <a:latin typeface="Avenir"/>
                <a:ea typeface="Avenir"/>
                <a:cs typeface="Avenir"/>
                <a:sym typeface="Avenir"/>
              </a:rPr>
              <a:t> which he published later under the title </a:t>
            </a:r>
            <a:r>
              <a:rPr b="0" i="1" lang="en-US" sz="3200" u="none" cap="none" strike="noStrike">
                <a:solidFill>
                  <a:srgbClr val="000000"/>
                </a:solidFill>
                <a:latin typeface="Avenir"/>
                <a:ea typeface="Avenir"/>
                <a:cs typeface="Avenir"/>
                <a:sym typeface="Avenir"/>
              </a:rPr>
              <a:t>Seyahatname-i Hudud</a:t>
            </a:r>
            <a:r>
              <a:rPr b="0" i="0" lang="en-US" sz="3200" u="none" cap="none" strike="noStrike">
                <a:solidFill>
                  <a:srgbClr val="000000"/>
                </a:solidFill>
                <a:latin typeface="Avenir"/>
                <a:ea typeface="Avenir"/>
                <a:cs typeface="Avenir"/>
                <a:sym typeface="Avenir"/>
              </a:rPr>
              <a:t> in 1861. The </a:t>
            </a:r>
            <a:r>
              <a:rPr b="0" i="1" lang="en-US" sz="3200" u="none" cap="none" strike="noStrike">
                <a:solidFill>
                  <a:srgbClr val="000000"/>
                </a:solidFill>
                <a:latin typeface="Avenir"/>
                <a:ea typeface="Avenir"/>
                <a:cs typeface="Avenir"/>
                <a:sym typeface="Avenir"/>
              </a:rPr>
              <a:t>Gazetteer of the Persian Gulf, Oman, and Central Arabia</a:t>
            </a:r>
            <a:r>
              <a:rPr b="0" i="0" lang="en-US" sz="3200" u="none" cap="none" strike="noStrike">
                <a:solidFill>
                  <a:srgbClr val="000000"/>
                </a:solidFill>
                <a:latin typeface="Avenir"/>
                <a:ea typeface="Avenir"/>
                <a:cs typeface="Avenir"/>
                <a:sym typeface="Avenir"/>
              </a:rPr>
              <a:t>, also known as Lorimer's </a:t>
            </a:r>
            <a:r>
              <a:rPr b="0" i="1" lang="en-US" sz="3200" u="none" cap="none" strike="noStrike">
                <a:solidFill>
                  <a:srgbClr val="000000"/>
                </a:solidFill>
                <a:latin typeface="Avenir"/>
                <a:ea typeface="Avenir"/>
                <a:cs typeface="Avenir"/>
                <a:sym typeface="Avenir"/>
              </a:rPr>
              <a:t>Gazetteer</a:t>
            </a:r>
            <a:r>
              <a:rPr b="0" i="0" lang="en-US" sz="3200" u="none" cap="none" strike="noStrike">
                <a:solidFill>
                  <a:srgbClr val="000000"/>
                </a:solidFill>
                <a:latin typeface="Avenir"/>
                <a:ea typeface="Avenir"/>
                <a:cs typeface="Avenir"/>
                <a:sym typeface="Avenir"/>
              </a:rPr>
              <a:t>, is a </a:t>
            </a:r>
            <a:r>
              <a:rPr lang="en-US" sz="3200">
                <a:latin typeface="Avenir"/>
                <a:ea typeface="Avenir"/>
                <a:cs typeface="Avenir"/>
                <a:sym typeface="Avenir"/>
              </a:rPr>
              <a:t>multi</a:t>
            </a:r>
            <a:r>
              <a:rPr b="0" i="0" lang="en-US" sz="3200" u="none" cap="none" strike="noStrike">
                <a:solidFill>
                  <a:srgbClr val="000000"/>
                </a:solidFill>
                <a:latin typeface="Avenir"/>
                <a:ea typeface="Avenir"/>
                <a:cs typeface="Avenir"/>
                <a:sym typeface="Avenir"/>
              </a:rPr>
              <a:t>-volume encyclopedia compiled by John Gordon Lorimer. Originally published in 1908 by the British government in India, it served as a handbook for British diplomats and officials in the Arabian Peninsula</a:t>
            </a:r>
            <a:r>
              <a:rPr lang="en-US" sz="3200">
                <a:latin typeface="Avenir"/>
                <a:ea typeface="Avenir"/>
                <a:cs typeface="Avenir"/>
                <a:sym typeface="Avenir"/>
              </a:rPr>
              <a:t>, Iraq </a:t>
            </a:r>
            <a:r>
              <a:rPr b="0" i="0" lang="en-US" sz="3200" u="none" cap="none" strike="noStrike">
                <a:solidFill>
                  <a:srgbClr val="000000"/>
                </a:solidFill>
                <a:latin typeface="Avenir"/>
                <a:ea typeface="Avenir"/>
                <a:cs typeface="Avenir"/>
                <a:sym typeface="Avenir"/>
              </a:rPr>
              <a:t>and Persia. </a:t>
            </a:r>
            <a:r>
              <a:rPr lang="en-US" sz="3200">
                <a:solidFill>
                  <a:schemeClr val="dk1"/>
                </a:solidFill>
                <a:latin typeface="Avenir"/>
                <a:ea typeface="Avenir"/>
                <a:cs typeface="Avenir"/>
                <a:sym typeface="Avenir"/>
              </a:rPr>
              <a:t>Place names extracted from the </a:t>
            </a:r>
            <a:r>
              <a:rPr i="1" lang="en-US" sz="3200">
                <a:solidFill>
                  <a:schemeClr val="dk1"/>
                </a:solidFill>
                <a:latin typeface="Avenir"/>
                <a:ea typeface="Avenir"/>
                <a:cs typeface="Avenir"/>
                <a:sym typeface="Avenir"/>
              </a:rPr>
              <a:t>Seyahatname</a:t>
            </a:r>
            <a:r>
              <a:rPr lang="en-US" sz="3200">
                <a:solidFill>
                  <a:schemeClr val="dk1"/>
                </a:solidFill>
                <a:latin typeface="Avenir"/>
                <a:ea typeface="Avenir"/>
                <a:cs typeface="Avenir"/>
                <a:sym typeface="Avenir"/>
              </a:rPr>
              <a:t> are showed with red and from </a:t>
            </a:r>
            <a:r>
              <a:rPr i="1" lang="en-US" sz="3200">
                <a:solidFill>
                  <a:schemeClr val="dk1"/>
                </a:solidFill>
                <a:latin typeface="Avenir"/>
                <a:ea typeface="Avenir"/>
                <a:cs typeface="Avenir"/>
                <a:sym typeface="Avenir"/>
              </a:rPr>
              <a:t>Lorimer</a:t>
            </a:r>
            <a:r>
              <a:rPr lang="en-US" sz="3200">
                <a:solidFill>
                  <a:schemeClr val="dk1"/>
                </a:solidFill>
                <a:latin typeface="Avenir"/>
                <a:ea typeface="Avenir"/>
                <a:cs typeface="Avenir"/>
                <a:sym typeface="Avenir"/>
              </a:rPr>
              <a:t> with blue dots. The map depicts all the locations mentioned in the Baghdad and Basra chapters of the </a:t>
            </a:r>
            <a:r>
              <a:rPr i="1" lang="en-US" sz="3200">
                <a:solidFill>
                  <a:schemeClr val="dk1"/>
                </a:solidFill>
                <a:latin typeface="Avenir"/>
                <a:ea typeface="Avenir"/>
                <a:cs typeface="Avenir"/>
                <a:sym typeface="Avenir"/>
              </a:rPr>
              <a:t>Seyahatname-i Hudud</a:t>
            </a:r>
            <a:r>
              <a:rPr lang="en-US" sz="3200">
                <a:solidFill>
                  <a:schemeClr val="dk1"/>
                </a:solidFill>
                <a:latin typeface="Avenir"/>
                <a:ea typeface="Avenir"/>
                <a:cs typeface="Avenir"/>
                <a:sym typeface="Avenir"/>
              </a:rPr>
              <a:t> and the “Iraq” entry of the </a:t>
            </a:r>
            <a:r>
              <a:rPr i="1" lang="en-US" sz="3200">
                <a:solidFill>
                  <a:schemeClr val="dk1"/>
                </a:solidFill>
                <a:latin typeface="Avenir"/>
                <a:ea typeface="Avenir"/>
                <a:cs typeface="Avenir"/>
                <a:sym typeface="Avenir"/>
              </a:rPr>
              <a:t>Gazetteer’</a:t>
            </a:r>
            <a:r>
              <a:rPr lang="en-US" sz="3200">
                <a:solidFill>
                  <a:schemeClr val="dk1"/>
                </a:solidFill>
                <a:latin typeface="Avenir"/>
                <a:ea typeface="Avenir"/>
                <a:cs typeface="Avenir"/>
                <a:sym typeface="Avenir"/>
              </a:rPr>
              <a:t>s</a:t>
            </a:r>
            <a:r>
              <a:rPr lang="en-US" sz="3200">
                <a:solidFill>
                  <a:schemeClr val="dk1"/>
                </a:solidFill>
                <a:latin typeface="Avenir"/>
                <a:ea typeface="Avenir"/>
                <a:cs typeface="Avenir"/>
                <a:sym typeface="Avenir"/>
              </a:rPr>
              <a:t> geographical dictionary.</a:t>
            </a:r>
            <a:endParaRPr i="0" sz="3200" u="none" cap="none" strike="noStrike">
              <a:solidFill>
                <a:schemeClr val="dk1"/>
              </a:solidFill>
              <a:latin typeface="Avenir"/>
              <a:ea typeface="Avenir"/>
              <a:cs typeface="Avenir"/>
              <a:sym typeface="Avenir"/>
            </a:endParaRPr>
          </a:p>
          <a:p>
            <a:pPr indent="0" lvl="0" marL="0" marR="0" rtl="0" algn="l">
              <a:spcBef>
                <a:spcPts val="0"/>
              </a:spcBef>
              <a:spcAft>
                <a:spcPts val="0"/>
              </a:spcAft>
              <a:buNone/>
            </a:pPr>
            <a:r>
              <a:t/>
            </a:r>
            <a:endParaRPr sz="4600">
              <a:solidFill>
                <a:schemeClr val="dk1"/>
              </a:solidFill>
              <a:latin typeface="Helvetica Neue"/>
              <a:ea typeface="Helvetica Neue"/>
              <a:cs typeface="Helvetica Neue"/>
              <a:sym typeface="Helvetica Neue"/>
            </a:endParaRPr>
          </a:p>
        </p:txBody>
      </p:sp>
      <p:pic>
        <p:nvPicPr>
          <p:cNvPr id="32" name="Google Shape;32;p1"/>
          <p:cNvPicPr preferRelativeResize="0"/>
          <p:nvPr/>
        </p:nvPicPr>
        <p:blipFill rotWithShape="1">
          <a:blip r:embed="rId3">
            <a:alphaModFix/>
          </a:blip>
          <a:srcRect b="0" l="0" r="0" t="0"/>
          <a:stretch/>
        </p:blipFill>
        <p:spPr>
          <a:xfrm>
            <a:off x="1755775" y="516793"/>
            <a:ext cx="5808445" cy="5808445"/>
          </a:xfrm>
          <a:prstGeom prst="rect">
            <a:avLst/>
          </a:prstGeom>
          <a:noFill/>
          <a:ln>
            <a:noFill/>
          </a:ln>
        </p:spPr>
      </p:pic>
      <p:pic>
        <p:nvPicPr>
          <p:cNvPr id="33" name="Google Shape;33;p1"/>
          <p:cNvPicPr preferRelativeResize="0"/>
          <p:nvPr/>
        </p:nvPicPr>
        <p:blipFill>
          <a:blip r:embed="rId4">
            <a:alphaModFix/>
          </a:blip>
          <a:stretch>
            <a:fillRect/>
          </a:stretch>
        </p:blipFill>
        <p:spPr>
          <a:xfrm>
            <a:off x="2061952" y="25792050"/>
            <a:ext cx="3065675" cy="2441700"/>
          </a:xfrm>
          <a:prstGeom prst="rect">
            <a:avLst/>
          </a:prstGeom>
          <a:noFill/>
          <a:ln>
            <a:noFill/>
          </a:ln>
        </p:spPr>
      </p:pic>
      <p:pic>
        <p:nvPicPr>
          <p:cNvPr id="34" name="Google Shape;34;p1"/>
          <p:cNvPicPr preferRelativeResize="0"/>
          <p:nvPr/>
        </p:nvPicPr>
        <p:blipFill>
          <a:blip r:embed="rId5">
            <a:alphaModFix/>
          </a:blip>
          <a:stretch>
            <a:fillRect/>
          </a:stretch>
        </p:blipFill>
        <p:spPr>
          <a:xfrm flipH="1">
            <a:off x="2222747" y="28971063"/>
            <a:ext cx="1441300" cy="1441300"/>
          </a:xfrm>
          <a:prstGeom prst="rect">
            <a:avLst/>
          </a:prstGeom>
          <a:noFill/>
          <a:ln>
            <a:noFill/>
          </a:ln>
        </p:spPr>
      </p:pic>
      <p:pic>
        <p:nvPicPr>
          <p:cNvPr id="35" name="Google Shape;35;p1"/>
          <p:cNvPicPr preferRelativeResize="0"/>
          <p:nvPr/>
        </p:nvPicPr>
        <p:blipFill>
          <a:blip r:embed="rId6">
            <a:alphaModFix/>
          </a:blip>
          <a:stretch>
            <a:fillRect/>
          </a:stretch>
        </p:blipFill>
        <p:spPr>
          <a:xfrm>
            <a:off x="7278557" y="28736725"/>
            <a:ext cx="1627400" cy="1738875"/>
          </a:xfrm>
          <a:prstGeom prst="rect">
            <a:avLst/>
          </a:prstGeom>
          <a:noFill/>
          <a:ln>
            <a:noFill/>
          </a:ln>
        </p:spPr>
      </p:pic>
      <p:pic>
        <p:nvPicPr>
          <p:cNvPr id="36" name="Google Shape;36;p1"/>
          <p:cNvPicPr preferRelativeResize="0"/>
          <p:nvPr/>
        </p:nvPicPr>
        <p:blipFill>
          <a:blip r:embed="rId7">
            <a:alphaModFix/>
          </a:blip>
          <a:stretch>
            <a:fillRect/>
          </a:stretch>
        </p:blipFill>
        <p:spPr>
          <a:xfrm>
            <a:off x="4713145" y="28781625"/>
            <a:ext cx="1627400" cy="1649099"/>
          </a:xfrm>
          <a:prstGeom prst="rect">
            <a:avLst/>
          </a:prstGeom>
          <a:noFill/>
          <a:ln>
            <a:noFill/>
          </a:ln>
        </p:spPr>
      </p:pic>
      <p:pic>
        <p:nvPicPr>
          <p:cNvPr id="37" name="Google Shape;37;p1"/>
          <p:cNvPicPr preferRelativeResize="0"/>
          <p:nvPr/>
        </p:nvPicPr>
        <p:blipFill>
          <a:blip r:embed="rId8">
            <a:alphaModFix/>
          </a:blip>
          <a:stretch>
            <a:fillRect/>
          </a:stretch>
        </p:blipFill>
        <p:spPr>
          <a:xfrm>
            <a:off x="9404361" y="29189913"/>
            <a:ext cx="3065675" cy="1003601"/>
          </a:xfrm>
          <a:prstGeom prst="rect">
            <a:avLst/>
          </a:prstGeom>
          <a:noFill/>
          <a:ln>
            <a:noFill/>
          </a:ln>
        </p:spPr>
      </p:pic>
      <p:pic>
        <p:nvPicPr>
          <p:cNvPr id="38" name="Google Shape;38;p1"/>
          <p:cNvPicPr preferRelativeResize="0"/>
          <p:nvPr/>
        </p:nvPicPr>
        <p:blipFill>
          <a:blip r:embed="rId9">
            <a:alphaModFix/>
          </a:blip>
          <a:stretch>
            <a:fillRect/>
          </a:stretch>
        </p:blipFill>
        <p:spPr>
          <a:xfrm>
            <a:off x="26707400" y="8259100"/>
            <a:ext cx="10512299" cy="8195925"/>
          </a:xfrm>
          <a:prstGeom prst="rect">
            <a:avLst/>
          </a:prstGeom>
          <a:noFill/>
          <a:ln cap="flat" cmpd="sng" w="38100">
            <a:solidFill>
              <a:schemeClr val="dk2"/>
            </a:solidFill>
            <a:prstDash val="solid"/>
            <a:round/>
            <a:headEnd len="sm" w="sm" type="none"/>
            <a:tailEnd len="sm" w="sm" type="none"/>
          </a:ln>
        </p:spPr>
      </p:pic>
      <p:sp>
        <p:nvSpPr>
          <p:cNvPr id="39" name="Google Shape;39;p1"/>
          <p:cNvSpPr txBox="1"/>
          <p:nvPr/>
        </p:nvSpPr>
        <p:spPr>
          <a:xfrm>
            <a:off x="2222800" y="30338400"/>
            <a:ext cx="14412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400">
                <a:solidFill>
                  <a:schemeClr val="dk1"/>
                </a:solidFill>
                <a:latin typeface="Avenir"/>
                <a:ea typeface="Avenir"/>
                <a:cs typeface="Avenir"/>
                <a:sym typeface="Avenir"/>
              </a:rPr>
              <a:t>Recogito</a:t>
            </a:r>
            <a:endParaRPr sz="2400">
              <a:solidFill>
                <a:schemeClr val="dk1"/>
              </a:solidFill>
              <a:latin typeface="Avenir"/>
              <a:ea typeface="Avenir"/>
              <a:cs typeface="Avenir"/>
              <a:sym typeface="Avenir"/>
            </a:endParaRPr>
          </a:p>
        </p:txBody>
      </p:sp>
      <p:sp>
        <p:nvSpPr>
          <p:cNvPr id="40" name="Google Shape;40;p1"/>
          <p:cNvSpPr/>
          <p:nvPr/>
        </p:nvSpPr>
        <p:spPr>
          <a:xfrm>
            <a:off x="3766513" y="30464250"/>
            <a:ext cx="983700" cy="3024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mes New Roman"/>
              <a:ea typeface="Times New Roman"/>
              <a:cs typeface="Times New Roman"/>
              <a:sym typeface="Times New Roman"/>
            </a:endParaRPr>
          </a:p>
        </p:txBody>
      </p:sp>
      <p:sp>
        <p:nvSpPr>
          <p:cNvPr id="41" name="Google Shape;41;p1"/>
          <p:cNvSpPr txBox="1"/>
          <p:nvPr/>
        </p:nvSpPr>
        <p:spPr>
          <a:xfrm>
            <a:off x="4852750" y="30338400"/>
            <a:ext cx="1348200" cy="554100"/>
          </a:xfrm>
          <a:prstGeom prst="rect">
            <a:avLst/>
          </a:prstGeom>
          <a:solidFill>
            <a:schemeClr val="accen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400">
                <a:solidFill>
                  <a:schemeClr val="dk1"/>
                </a:solidFill>
                <a:latin typeface="Avenir"/>
                <a:ea typeface="Avenir"/>
                <a:cs typeface="Avenir"/>
                <a:sym typeface="Avenir"/>
              </a:rPr>
              <a:t>Antconc</a:t>
            </a:r>
            <a:endParaRPr sz="2400">
              <a:solidFill>
                <a:schemeClr val="dk1"/>
              </a:solidFill>
              <a:latin typeface="Avenir"/>
              <a:ea typeface="Avenir"/>
              <a:cs typeface="Avenir"/>
              <a:sym typeface="Avenir"/>
            </a:endParaRPr>
          </a:p>
        </p:txBody>
      </p:sp>
      <p:sp>
        <p:nvSpPr>
          <p:cNvPr id="42" name="Google Shape;42;p1"/>
          <p:cNvSpPr txBox="1"/>
          <p:nvPr/>
        </p:nvSpPr>
        <p:spPr>
          <a:xfrm>
            <a:off x="7139750" y="30338400"/>
            <a:ext cx="1905000" cy="554100"/>
          </a:xfrm>
          <a:prstGeom prst="rect">
            <a:avLst/>
          </a:prstGeom>
          <a:solidFill>
            <a:schemeClr val="accen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400">
                <a:solidFill>
                  <a:schemeClr val="dk1"/>
                </a:solidFill>
                <a:latin typeface="Avenir"/>
                <a:ea typeface="Avenir"/>
                <a:cs typeface="Avenir"/>
                <a:sym typeface="Avenir"/>
              </a:rPr>
              <a:t>OpenRefine</a:t>
            </a:r>
            <a:endParaRPr sz="2400">
              <a:solidFill>
                <a:schemeClr val="dk1"/>
              </a:solidFill>
              <a:latin typeface="Avenir"/>
              <a:ea typeface="Avenir"/>
              <a:cs typeface="Avenir"/>
              <a:sym typeface="Avenir"/>
            </a:endParaRPr>
          </a:p>
        </p:txBody>
      </p:sp>
      <p:sp>
        <p:nvSpPr>
          <p:cNvPr id="43" name="Google Shape;43;p1"/>
          <p:cNvSpPr/>
          <p:nvPr/>
        </p:nvSpPr>
        <p:spPr>
          <a:xfrm>
            <a:off x="6200938" y="30464250"/>
            <a:ext cx="983700" cy="3024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mes New Roman"/>
              <a:ea typeface="Times New Roman"/>
              <a:cs typeface="Times New Roman"/>
              <a:sym typeface="Times New Roman"/>
            </a:endParaRPr>
          </a:p>
        </p:txBody>
      </p:sp>
      <p:pic>
        <p:nvPicPr>
          <p:cNvPr id="44" name="Google Shape;44;p1" title="Chart"/>
          <p:cNvPicPr preferRelativeResize="0"/>
          <p:nvPr/>
        </p:nvPicPr>
        <p:blipFill>
          <a:blip r:embed="rId10">
            <a:alphaModFix/>
          </a:blip>
          <a:stretch>
            <a:fillRect/>
          </a:stretch>
        </p:blipFill>
        <p:spPr>
          <a:xfrm>
            <a:off x="38787875" y="19024662"/>
            <a:ext cx="6440924" cy="3991074"/>
          </a:xfrm>
          <a:prstGeom prst="rect">
            <a:avLst/>
          </a:prstGeom>
          <a:noFill/>
          <a:ln cap="flat" cmpd="sng" w="38100">
            <a:solidFill>
              <a:schemeClr val="dk2"/>
            </a:solidFill>
            <a:prstDash val="solid"/>
            <a:round/>
            <a:headEnd len="sm" w="sm" type="none"/>
            <a:tailEnd len="sm" w="sm" type="none"/>
          </a:ln>
        </p:spPr>
      </p:pic>
      <p:pic>
        <p:nvPicPr>
          <p:cNvPr id="45" name="Google Shape;45;p1"/>
          <p:cNvPicPr preferRelativeResize="0"/>
          <p:nvPr/>
        </p:nvPicPr>
        <p:blipFill>
          <a:blip r:embed="rId11">
            <a:alphaModFix/>
          </a:blip>
          <a:stretch>
            <a:fillRect/>
          </a:stretch>
        </p:blipFill>
        <p:spPr>
          <a:xfrm>
            <a:off x="14765488" y="19375145"/>
            <a:ext cx="12742689" cy="9814793"/>
          </a:xfrm>
          <a:prstGeom prst="rect">
            <a:avLst/>
          </a:prstGeom>
          <a:noFill/>
          <a:ln cap="flat" cmpd="sng" w="38100">
            <a:solidFill>
              <a:schemeClr val="dk2"/>
            </a:solidFill>
            <a:prstDash val="solid"/>
            <a:round/>
            <a:headEnd len="sm" w="sm" type="none"/>
            <a:tailEnd len="sm" w="sm" type="none"/>
          </a:ln>
        </p:spPr>
      </p:pic>
      <p:sp>
        <p:nvSpPr>
          <p:cNvPr id="46" name="Google Shape;46;p1"/>
          <p:cNvSpPr txBox="1"/>
          <p:nvPr/>
        </p:nvSpPr>
        <p:spPr>
          <a:xfrm>
            <a:off x="14618413" y="29473650"/>
            <a:ext cx="12911400" cy="1293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sz="3600">
                <a:solidFill>
                  <a:schemeClr val="dk1"/>
                </a:solidFill>
                <a:latin typeface="Avenir"/>
                <a:ea typeface="Avenir"/>
                <a:cs typeface="Avenir"/>
                <a:sym typeface="Avenir"/>
              </a:rPr>
              <a:t>In-progress ArcGIS Online map of Lorimer’s counts of date palms in the 1908 Gazetteer</a:t>
            </a:r>
            <a:endParaRPr sz="3600">
              <a:solidFill>
                <a:schemeClr val="dk1"/>
              </a:solidFill>
              <a:latin typeface="Avenir"/>
              <a:ea typeface="Avenir"/>
              <a:cs typeface="Avenir"/>
              <a:sym typeface="Avenir"/>
            </a:endParaRPr>
          </a:p>
        </p:txBody>
      </p:sp>
      <p:pic>
        <p:nvPicPr>
          <p:cNvPr id="47" name="Google Shape;47;p1" title="Chart"/>
          <p:cNvPicPr preferRelativeResize="0"/>
          <p:nvPr/>
        </p:nvPicPr>
        <p:blipFill>
          <a:blip r:embed="rId12">
            <a:alphaModFix/>
          </a:blip>
          <a:stretch>
            <a:fillRect/>
          </a:stretch>
        </p:blipFill>
        <p:spPr>
          <a:xfrm>
            <a:off x="38749787" y="24251125"/>
            <a:ext cx="6440925" cy="3982648"/>
          </a:xfrm>
          <a:prstGeom prst="rect">
            <a:avLst/>
          </a:prstGeom>
          <a:noFill/>
          <a:ln cap="flat" cmpd="sng" w="38100">
            <a:solidFill>
              <a:schemeClr val="dk2"/>
            </a:solidFill>
            <a:prstDash val="solid"/>
            <a:round/>
            <a:headEnd len="sm" w="sm" type="none"/>
            <a:tailEnd len="sm" w="sm" type="none"/>
          </a:ln>
        </p:spPr>
      </p:pic>
      <p:sp>
        <p:nvSpPr>
          <p:cNvPr id="48" name="Google Shape;48;p1"/>
          <p:cNvSpPr txBox="1"/>
          <p:nvPr/>
        </p:nvSpPr>
        <p:spPr>
          <a:xfrm>
            <a:off x="28318850" y="19024650"/>
            <a:ext cx="8724600" cy="11439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US" sz="3200">
                <a:solidFill>
                  <a:schemeClr val="dk1"/>
                </a:solidFill>
                <a:latin typeface="Avenir"/>
                <a:ea typeface="Avenir"/>
                <a:cs typeface="Avenir"/>
                <a:sym typeface="Avenir"/>
              </a:rPr>
              <a:t>Dates linked the Persian Gulf region to an expanding global capitalist economy at the turn of the twentieth century when the British imperial government commissioned Lorimer’s </a:t>
            </a:r>
            <a:r>
              <a:rPr i="1" lang="en-US" sz="3200">
                <a:solidFill>
                  <a:schemeClr val="dk1"/>
                </a:solidFill>
                <a:latin typeface="Avenir"/>
                <a:ea typeface="Avenir"/>
                <a:cs typeface="Avenir"/>
                <a:sym typeface="Avenir"/>
              </a:rPr>
              <a:t>Gazetteer</a:t>
            </a:r>
            <a:r>
              <a:rPr lang="en-US" sz="3200">
                <a:solidFill>
                  <a:schemeClr val="dk1"/>
                </a:solidFill>
                <a:latin typeface="Avenir"/>
                <a:ea typeface="Avenir"/>
                <a:cs typeface="Avenir"/>
                <a:sym typeface="Avenir"/>
              </a:rPr>
              <a:t>.  Increasing date production for long-distance, steamship-powered trade entailed transformations of the form and scale of date farms in the Gulf. Scholars have documented an increase in the slave trade in sites of mass production like Oman’s Batinah coast and massive wealth accumulation among tax-farming and landowning Ottoman elites in southern Iraq, both closely related to date production.</a:t>
            </a:r>
            <a:endParaRPr sz="3200">
              <a:solidFill>
                <a:schemeClr val="dk1"/>
              </a:solidFill>
              <a:latin typeface="Avenir"/>
              <a:ea typeface="Avenir"/>
              <a:cs typeface="Avenir"/>
              <a:sym typeface="Avenir"/>
            </a:endParaRPr>
          </a:p>
          <a:p>
            <a:pPr indent="0" lvl="0" marL="0" rtl="0" algn="l">
              <a:lnSpc>
                <a:spcPct val="115000"/>
              </a:lnSpc>
              <a:spcBef>
                <a:spcPts val="0"/>
              </a:spcBef>
              <a:spcAft>
                <a:spcPts val="0"/>
              </a:spcAft>
              <a:buNone/>
            </a:pPr>
            <a:r>
              <a:rPr lang="en-US" sz="3200">
                <a:solidFill>
                  <a:schemeClr val="dk1"/>
                </a:solidFill>
                <a:latin typeface="Avenir"/>
                <a:ea typeface="Avenir"/>
                <a:cs typeface="Avenir"/>
                <a:sym typeface="Avenir"/>
              </a:rPr>
              <a:t>This is a work-in-progress visualization of the counts of date palms in Lorimer’s </a:t>
            </a:r>
            <a:r>
              <a:rPr i="1" lang="en-US" sz="3200">
                <a:solidFill>
                  <a:schemeClr val="dk1"/>
                </a:solidFill>
                <a:latin typeface="Avenir"/>
                <a:ea typeface="Avenir"/>
                <a:cs typeface="Avenir"/>
                <a:sym typeface="Avenir"/>
              </a:rPr>
              <a:t>Gazetteer</a:t>
            </a:r>
            <a:r>
              <a:rPr lang="en-US" sz="3200">
                <a:solidFill>
                  <a:schemeClr val="dk1"/>
                </a:solidFill>
                <a:latin typeface="Avenir"/>
                <a:ea typeface="Avenir"/>
                <a:cs typeface="Avenir"/>
                <a:sym typeface="Avenir"/>
              </a:rPr>
              <a:t>.  This map shows 53% of the 1134 locations identified as sites of date production, and 8,200,000 of the over 10 million date palms the </a:t>
            </a:r>
            <a:r>
              <a:rPr i="1" lang="en-US" sz="3200">
                <a:solidFill>
                  <a:schemeClr val="dk1"/>
                </a:solidFill>
                <a:latin typeface="Avenir"/>
                <a:ea typeface="Avenir"/>
                <a:cs typeface="Avenir"/>
                <a:sym typeface="Avenir"/>
              </a:rPr>
              <a:t>Gazetteer </a:t>
            </a:r>
            <a:r>
              <a:rPr lang="en-US" sz="3200">
                <a:solidFill>
                  <a:schemeClr val="dk1"/>
                </a:solidFill>
                <a:latin typeface="Avenir"/>
                <a:ea typeface="Avenir"/>
                <a:cs typeface="Avenir"/>
                <a:sym typeface="Avenir"/>
              </a:rPr>
              <a:t>documents.</a:t>
            </a:r>
            <a:endParaRPr sz="3200">
              <a:solidFill>
                <a:schemeClr val="dk1"/>
              </a:solidFill>
              <a:latin typeface="Avenir"/>
              <a:ea typeface="Avenir"/>
              <a:cs typeface="Avenir"/>
              <a:sym typeface="Avenir"/>
            </a:endParaRPr>
          </a:p>
        </p:txBody>
      </p:sp>
      <p:pic>
        <p:nvPicPr>
          <p:cNvPr id="49" name="Google Shape;49;p1"/>
          <p:cNvPicPr preferRelativeResize="0"/>
          <p:nvPr/>
        </p:nvPicPr>
        <p:blipFill>
          <a:blip r:embed="rId13">
            <a:alphaModFix/>
          </a:blip>
          <a:stretch>
            <a:fillRect/>
          </a:stretch>
        </p:blipFill>
        <p:spPr>
          <a:xfrm>
            <a:off x="43692850" y="1425501"/>
            <a:ext cx="4452263" cy="4329201"/>
          </a:xfrm>
          <a:prstGeom prst="rect">
            <a:avLst/>
          </a:prstGeom>
          <a:noFill/>
          <a:ln>
            <a:noFill/>
          </a:ln>
        </p:spPr>
      </p:pic>
      <p:sp>
        <p:nvSpPr>
          <p:cNvPr id="50" name="Google Shape;50;p1"/>
          <p:cNvSpPr txBox="1"/>
          <p:nvPr/>
        </p:nvSpPr>
        <p:spPr>
          <a:xfrm>
            <a:off x="27026150" y="16815263"/>
            <a:ext cx="9874800" cy="1003500"/>
          </a:xfrm>
          <a:prstGeom prst="rect">
            <a:avLst/>
          </a:prstGeom>
          <a:solidFill>
            <a:schemeClr val="accent1"/>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3600">
                <a:solidFill>
                  <a:schemeClr val="dk1"/>
                </a:solidFill>
                <a:latin typeface="Avenir"/>
                <a:ea typeface="Avenir"/>
                <a:cs typeface="Avenir"/>
                <a:sym typeface="Avenir"/>
              </a:rPr>
              <a:t>QGIS map illustrating the place names referenced in the Iraq sections of Lorimer’s </a:t>
            </a:r>
            <a:r>
              <a:rPr i="1" lang="en-US" sz="3600">
                <a:solidFill>
                  <a:schemeClr val="dk1"/>
                </a:solidFill>
                <a:latin typeface="Avenir"/>
                <a:ea typeface="Avenir"/>
                <a:cs typeface="Avenir"/>
                <a:sym typeface="Avenir"/>
              </a:rPr>
              <a:t>Gazetteer </a:t>
            </a:r>
            <a:r>
              <a:rPr lang="en-US" sz="3600">
                <a:solidFill>
                  <a:schemeClr val="dk1"/>
                </a:solidFill>
                <a:latin typeface="Avenir"/>
                <a:ea typeface="Avenir"/>
                <a:cs typeface="Avenir"/>
                <a:sym typeface="Avenir"/>
              </a:rPr>
              <a:t>and the </a:t>
            </a:r>
            <a:r>
              <a:rPr i="1" lang="en-US" sz="3600">
                <a:solidFill>
                  <a:schemeClr val="dk1"/>
                </a:solidFill>
                <a:latin typeface="Avenir"/>
                <a:ea typeface="Avenir"/>
                <a:cs typeface="Avenir"/>
                <a:sym typeface="Avenir"/>
              </a:rPr>
              <a:t>Seyahatname-i Hudud</a:t>
            </a:r>
            <a:endParaRPr sz="3600">
              <a:solidFill>
                <a:schemeClr val="dk1"/>
              </a:solidFill>
              <a:latin typeface="Avenir"/>
              <a:ea typeface="Avenir"/>
              <a:cs typeface="Avenir"/>
              <a:sym typeface="Avenir"/>
            </a:endParaRPr>
          </a:p>
        </p:txBody>
      </p:sp>
      <p:sp>
        <p:nvSpPr>
          <p:cNvPr id="51" name="Google Shape;51;p1"/>
          <p:cNvSpPr txBox="1"/>
          <p:nvPr/>
        </p:nvSpPr>
        <p:spPr>
          <a:xfrm>
            <a:off x="46139100" y="19894975"/>
            <a:ext cx="3505200" cy="5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102">
              <a:solidFill>
                <a:schemeClr val="dk1"/>
              </a:solidFill>
              <a:latin typeface="Times New Roman"/>
              <a:ea typeface="Times New Roman"/>
              <a:cs typeface="Times New Roman"/>
              <a:sym typeface="Times New Roman"/>
            </a:endParaRPr>
          </a:p>
        </p:txBody>
      </p:sp>
      <p:sp>
        <p:nvSpPr>
          <p:cNvPr id="52" name="Google Shape;52;p1"/>
          <p:cNvSpPr txBox="1"/>
          <p:nvPr/>
        </p:nvSpPr>
        <p:spPr>
          <a:xfrm>
            <a:off x="45497850" y="19139875"/>
            <a:ext cx="4452300" cy="11513400"/>
          </a:xfrm>
          <a:prstGeom prst="rect">
            <a:avLst/>
          </a:prstGeom>
          <a:solidFill>
            <a:schemeClr val="accent1"/>
          </a:solid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lang="en-US" sz="3200">
                <a:solidFill>
                  <a:schemeClr val="dk1"/>
                </a:solidFill>
                <a:latin typeface="Avenir"/>
                <a:ea typeface="Avenir"/>
                <a:cs typeface="Avenir"/>
                <a:sym typeface="Avenir"/>
              </a:rPr>
              <a:t>Lorimer’s </a:t>
            </a:r>
            <a:r>
              <a:rPr i="1" lang="en-US" sz="3200">
                <a:solidFill>
                  <a:schemeClr val="dk1"/>
                </a:solidFill>
                <a:latin typeface="Avenir"/>
                <a:ea typeface="Avenir"/>
                <a:cs typeface="Avenir"/>
                <a:sym typeface="Avenir"/>
              </a:rPr>
              <a:t>Gazetteer</a:t>
            </a:r>
            <a:r>
              <a:rPr lang="en-US" sz="3200">
                <a:solidFill>
                  <a:schemeClr val="dk1"/>
                </a:solidFill>
                <a:latin typeface="Avenir"/>
                <a:ea typeface="Avenir"/>
                <a:cs typeface="Avenir"/>
                <a:sym typeface="Avenir"/>
              </a:rPr>
              <a:t> includes extensive, tabularly-expressed information about small-scale date production, especially in the Oman and Persian Coast regions.   British data </a:t>
            </a:r>
            <a:r>
              <a:rPr lang="en-US" sz="3200">
                <a:solidFill>
                  <a:schemeClr val="dk1"/>
                </a:solidFill>
                <a:latin typeface="Avenir"/>
                <a:ea typeface="Avenir"/>
                <a:cs typeface="Avenir"/>
                <a:sym typeface="Avenir"/>
              </a:rPr>
              <a:t>constructs a picture of expanding plantation-based</a:t>
            </a:r>
            <a:r>
              <a:rPr lang="en-US" sz="3200">
                <a:solidFill>
                  <a:schemeClr val="dk1"/>
                </a:solidFill>
                <a:latin typeface="Avenir"/>
                <a:ea typeface="Avenir"/>
                <a:cs typeface="Avenir"/>
                <a:sym typeface="Avenir"/>
              </a:rPr>
              <a:t> large-scale production for the global economy alongside enduring small-scale production.  It also shows concentrations of British knowledge of small-scale production in certain regions the </a:t>
            </a:r>
            <a:r>
              <a:rPr i="1" lang="en-US" sz="3200">
                <a:solidFill>
                  <a:schemeClr val="dk1"/>
                </a:solidFill>
                <a:latin typeface="Avenir"/>
                <a:ea typeface="Avenir"/>
                <a:cs typeface="Avenir"/>
                <a:sym typeface="Avenir"/>
              </a:rPr>
              <a:t>Gazetteer</a:t>
            </a:r>
            <a:r>
              <a:rPr lang="en-US" sz="3200">
                <a:solidFill>
                  <a:schemeClr val="dk1"/>
                </a:solidFill>
                <a:latin typeface="Avenir"/>
                <a:ea typeface="Avenir"/>
                <a:cs typeface="Avenir"/>
                <a:sym typeface="Avenir"/>
              </a:rPr>
              <a:t> covers, especially Oman and the Persian Coast. </a:t>
            </a:r>
            <a:endParaRPr sz="14302">
              <a:solidFill>
                <a:schemeClr val="dk1"/>
              </a:solidFill>
              <a:latin typeface="Times New Roman"/>
              <a:ea typeface="Times New Roman"/>
              <a:cs typeface="Times New Roman"/>
              <a:sym typeface="Times New Roman"/>
            </a:endParaRPr>
          </a:p>
        </p:txBody>
      </p:sp>
      <p:pic>
        <p:nvPicPr>
          <p:cNvPr id="53" name="Google Shape;53;p1"/>
          <p:cNvPicPr preferRelativeResize="0"/>
          <p:nvPr/>
        </p:nvPicPr>
        <p:blipFill>
          <a:blip r:embed="rId14">
            <a:alphaModFix/>
          </a:blip>
          <a:stretch>
            <a:fillRect/>
          </a:stretch>
        </p:blipFill>
        <p:spPr>
          <a:xfrm>
            <a:off x="7564225" y="25895500"/>
            <a:ext cx="3065676" cy="2338281"/>
          </a:xfrm>
          <a:prstGeom prst="rect">
            <a:avLst/>
          </a:prstGeom>
          <a:noFill/>
          <a:ln>
            <a:noFill/>
          </a:ln>
        </p:spPr>
      </p:pic>
      <p:sp>
        <p:nvSpPr>
          <p:cNvPr id="54" name="Google Shape;54;p1"/>
          <p:cNvSpPr txBox="1"/>
          <p:nvPr/>
        </p:nvSpPr>
        <p:spPr>
          <a:xfrm>
            <a:off x="38787875" y="28434800"/>
            <a:ext cx="6077100" cy="1293000"/>
          </a:xfrm>
          <a:prstGeom prst="rect">
            <a:avLst/>
          </a:prstGeom>
          <a:solidFill>
            <a:schemeClr val="accen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400">
                <a:solidFill>
                  <a:schemeClr val="dk1"/>
                </a:solidFill>
                <a:latin typeface="Avenir"/>
                <a:ea typeface="Avenir"/>
                <a:cs typeface="Avenir"/>
                <a:sym typeface="Avenir"/>
              </a:rPr>
              <a:t>Locations of date production mentioned in Lorimer’s </a:t>
            </a:r>
            <a:r>
              <a:rPr i="1" lang="en-US" sz="2400">
                <a:solidFill>
                  <a:schemeClr val="dk1"/>
                </a:solidFill>
                <a:latin typeface="Avenir"/>
                <a:ea typeface="Avenir"/>
                <a:cs typeface="Avenir"/>
                <a:sym typeface="Avenir"/>
              </a:rPr>
              <a:t>Gazetteer</a:t>
            </a:r>
            <a:r>
              <a:rPr lang="en-US" sz="2400">
                <a:solidFill>
                  <a:schemeClr val="dk1"/>
                </a:solidFill>
                <a:latin typeface="Avenir"/>
                <a:ea typeface="Avenir"/>
                <a:cs typeface="Avenir"/>
                <a:sym typeface="Avenir"/>
              </a:rPr>
              <a:t> (1134) </a:t>
            </a:r>
            <a:r>
              <a:rPr lang="en-US" sz="2400">
                <a:solidFill>
                  <a:schemeClr val="dk1"/>
                </a:solidFill>
                <a:latin typeface="Avenir"/>
                <a:ea typeface="Avenir"/>
                <a:cs typeface="Avenir"/>
                <a:sym typeface="Avenir"/>
              </a:rPr>
              <a:t>disaggregated</a:t>
            </a:r>
            <a:r>
              <a:rPr lang="en-US" sz="2400">
                <a:solidFill>
                  <a:schemeClr val="dk1"/>
                </a:solidFill>
                <a:latin typeface="Avenir"/>
                <a:ea typeface="Avenir"/>
                <a:cs typeface="Avenir"/>
                <a:sym typeface="Avenir"/>
              </a:rPr>
              <a:t> by region</a:t>
            </a:r>
            <a:endParaRPr sz="2400">
              <a:solidFill>
                <a:schemeClr val="dk1"/>
              </a:solidFill>
              <a:latin typeface="Avenir"/>
              <a:ea typeface="Avenir"/>
              <a:cs typeface="Avenir"/>
              <a:sym typeface="Avenir"/>
            </a:endParaRPr>
          </a:p>
        </p:txBody>
      </p:sp>
      <p:sp>
        <p:nvSpPr>
          <p:cNvPr id="55" name="Google Shape;55;p1"/>
          <p:cNvSpPr txBox="1"/>
          <p:nvPr/>
        </p:nvSpPr>
        <p:spPr>
          <a:xfrm>
            <a:off x="10263088" y="30300625"/>
            <a:ext cx="1348200" cy="554100"/>
          </a:xfrm>
          <a:prstGeom prst="rect">
            <a:avLst/>
          </a:prstGeom>
          <a:solidFill>
            <a:schemeClr val="accen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400">
                <a:solidFill>
                  <a:schemeClr val="dk1"/>
                </a:solidFill>
                <a:latin typeface="Avenir"/>
                <a:ea typeface="Avenir"/>
                <a:cs typeface="Avenir"/>
                <a:sym typeface="Avenir"/>
              </a:rPr>
              <a:t>QGIS</a:t>
            </a:r>
            <a:endParaRPr sz="2400">
              <a:solidFill>
                <a:schemeClr val="dk1"/>
              </a:solidFill>
              <a:latin typeface="Avenir"/>
              <a:ea typeface="Avenir"/>
              <a:cs typeface="Avenir"/>
              <a:sym typeface="Avenir"/>
            </a:endParaRPr>
          </a:p>
        </p:txBody>
      </p:sp>
      <p:sp>
        <p:nvSpPr>
          <p:cNvPr id="56" name="Google Shape;56;p1"/>
          <p:cNvSpPr/>
          <p:nvPr/>
        </p:nvSpPr>
        <p:spPr>
          <a:xfrm>
            <a:off x="9117975" y="30418500"/>
            <a:ext cx="1071900" cy="3939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Times New Roman"/>
              <a:ea typeface="Times New Roman"/>
              <a:cs typeface="Times New Roman"/>
              <a:sym typeface="Times New Roman"/>
            </a:endParaRPr>
          </a:p>
        </p:txBody>
      </p:sp>
      <p:sp>
        <p:nvSpPr>
          <p:cNvPr id="57" name="Google Shape;57;p1"/>
          <p:cNvSpPr txBox="1"/>
          <p:nvPr/>
        </p:nvSpPr>
        <p:spPr>
          <a:xfrm>
            <a:off x="5393425" y="25494588"/>
            <a:ext cx="1905000" cy="3140100"/>
          </a:xfrm>
          <a:prstGeom prst="rect">
            <a:avLst/>
          </a:prstGeom>
          <a:solidFill>
            <a:schemeClr val="accen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400">
                <a:solidFill>
                  <a:schemeClr val="dk1"/>
                </a:solidFill>
                <a:latin typeface="Avenir"/>
                <a:ea typeface="Avenir"/>
                <a:cs typeface="Avenir"/>
                <a:sym typeface="Avenir"/>
              </a:rPr>
              <a:t>John G. Lorimer, </a:t>
            </a:r>
            <a:r>
              <a:rPr i="1" lang="en-US" sz="2400">
                <a:solidFill>
                  <a:schemeClr val="dk1"/>
                </a:solidFill>
                <a:latin typeface="Avenir"/>
                <a:ea typeface="Avenir"/>
                <a:cs typeface="Avenir"/>
                <a:sym typeface="Avenir"/>
              </a:rPr>
              <a:t>Gazetteer of the Persian Gulf, Oman and Central Arabia</a:t>
            </a:r>
            <a:r>
              <a:rPr lang="en-US" sz="2400">
                <a:solidFill>
                  <a:schemeClr val="dk1"/>
                </a:solidFill>
                <a:latin typeface="Avenir"/>
                <a:ea typeface="Avenir"/>
                <a:cs typeface="Avenir"/>
                <a:sym typeface="Avenir"/>
              </a:rPr>
              <a:t>, 1908</a:t>
            </a:r>
            <a:endParaRPr sz="2400">
              <a:solidFill>
                <a:schemeClr val="dk1"/>
              </a:solidFill>
              <a:latin typeface="Avenir"/>
              <a:ea typeface="Avenir"/>
              <a:cs typeface="Avenir"/>
              <a:sym typeface="Avenir"/>
            </a:endParaRPr>
          </a:p>
        </p:txBody>
      </p:sp>
      <p:sp>
        <p:nvSpPr>
          <p:cNvPr id="58" name="Google Shape;58;p1"/>
          <p:cNvSpPr txBox="1"/>
          <p:nvPr/>
        </p:nvSpPr>
        <p:spPr>
          <a:xfrm>
            <a:off x="10895700" y="25895500"/>
            <a:ext cx="2193000" cy="1662300"/>
          </a:xfrm>
          <a:prstGeom prst="rect">
            <a:avLst/>
          </a:prstGeom>
          <a:solidFill>
            <a:schemeClr val="accen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400">
                <a:solidFill>
                  <a:schemeClr val="dk1"/>
                </a:solidFill>
                <a:latin typeface="Avenir"/>
                <a:ea typeface="Avenir"/>
                <a:cs typeface="Avenir"/>
                <a:sym typeface="Avenir"/>
              </a:rPr>
              <a:t>Mehmed Hurşid Paşa, </a:t>
            </a:r>
            <a:r>
              <a:rPr i="1" lang="en-US" sz="2400">
                <a:solidFill>
                  <a:schemeClr val="dk1"/>
                </a:solidFill>
                <a:latin typeface="Avenir"/>
                <a:ea typeface="Avenir"/>
                <a:cs typeface="Avenir"/>
                <a:sym typeface="Avenir"/>
              </a:rPr>
              <a:t>Seyahatname-i Hudud</a:t>
            </a:r>
            <a:r>
              <a:rPr lang="en-US" sz="2400">
                <a:solidFill>
                  <a:schemeClr val="dk1"/>
                </a:solidFill>
                <a:latin typeface="Avenir"/>
                <a:ea typeface="Avenir"/>
                <a:cs typeface="Avenir"/>
                <a:sym typeface="Avenir"/>
              </a:rPr>
              <a:t>, 1861</a:t>
            </a:r>
            <a:endParaRPr sz="2400">
              <a:solidFill>
                <a:schemeClr val="dk1"/>
              </a:solidFill>
              <a:latin typeface="Avenir"/>
              <a:ea typeface="Avenir"/>
              <a:cs typeface="Avenir"/>
              <a:sym typeface="Avenir"/>
            </a:endParaRPr>
          </a:p>
        </p:txBody>
      </p:sp>
      <p:sp>
        <p:nvSpPr>
          <p:cNvPr id="59" name="Google Shape;59;p1"/>
          <p:cNvSpPr txBox="1"/>
          <p:nvPr/>
        </p:nvSpPr>
        <p:spPr>
          <a:xfrm>
            <a:off x="38787875" y="23126700"/>
            <a:ext cx="6441000" cy="923400"/>
          </a:xfrm>
          <a:prstGeom prst="rect">
            <a:avLst/>
          </a:prstGeom>
          <a:solidFill>
            <a:schemeClr val="accen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400">
                <a:solidFill>
                  <a:schemeClr val="dk1"/>
                </a:solidFill>
                <a:latin typeface="Avenir"/>
                <a:ea typeface="Avenir"/>
                <a:cs typeface="Avenir"/>
                <a:sym typeface="Avenir"/>
              </a:rPr>
              <a:t>Number of date palms (total over 10M) mentioned in Lorimer’s </a:t>
            </a:r>
            <a:r>
              <a:rPr i="1" lang="en-US" sz="2400">
                <a:solidFill>
                  <a:schemeClr val="dk1"/>
                </a:solidFill>
                <a:latin typeface="Avenir"/>
                <a:ea typeface="Avenir"/>
                <a:cs typeface="Avenir"/>
                <a:sym typeface="Avenir"/>
              </a:rPr>
              <a:t>Gazetteer</a:t>
            </a:r>
            <a:r>
              <a:rPr lang="en-US" sz="2400">
                <a:solidFill>
                  <a:schemeClr val="dk1"/>
                </a:solidFill>
                <a:latin typeface="Avenir"/>
                <a:ea typeface="Avenir"/>
                <a:cs typeface="Avenir"/>
                <a:sym typeface="Avenir"/>
              </a:rPr>
              <a:t> by region</a:t>
            </a:r>
            <a:endParaRPr sz="2400">
              <a:solidFill>
                <a:schemeClr val="dk1"/>
              </a:solidFill>
              <a:latin typeface="Avenir"/>
              <a:ea typeface="Avenir"/>
              <a:cs typeface="Avenir"/>
              <a:sym typeface="Avenir"/>
            </a:endParaRPr>
          </a:p>
        </p:txBody>
      </p:sp>
    </p:spTree>
  </p:cSld>
  <p:clrMapOvr>
    <a:masterClrMapping/>
  </p:clrMapOvr>
</p:sld>
</file>

<file path=ppt/theme/theme1.xml><?xml version="1.0" encoding="utf-8"?>
<a:theme xmlns:a="http://schemas.openxmlformats.org/drawingml/2006/main" xmlns:r="http://schemas.openxmlformats.org/officeDocument/2006/relationships" name="Default Design">
  <a:themeElements>
    <a:clrScheme name="Default Design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2012-06-12T14:08:55Z</dcterms:created>
  <dc:creator>Colin Purrington</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wner">
    <vt:lpwstr>Colin Purrington</vt:lpwstr>
  </property>
</Properties>
</file>